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7"/>
  </p:notesMasterIdLst>
  <p:sldIdLst>
    <p:sldId id="256" r:id="rId2"/>
    <p:sldId id="257" r:id="rId3"/>
    <p:sldId id="259" r:id="rId4"/>
    <p:sldId id="260" r:id="rId5"/>
    <p:sldId id="261" r:id="rId6"/>
    <p:sldId id="262" r:id="rId7"/>
    <p:sldId id="263" r:id="rId8"/>
    <p:sldId id="264" r:id="rId9"/>
    <p:sldId id="271" r:id="rId10"/>
    <p:sldId id="324" r:id="rId11"/>
    <p:sldId id="266" r:id="rId12"/>
    <p:sldId id="289" r:id="rId13"/>
    <p:sldId id="312" r:id="rId14"/>
    <p:sldId id="314" r:id="rId15"/>
    <p:sldId id="313" r:id="rId16"/>
    <p:sldId id="315" r:id="rId17"/>
    <p:sldId id="311" r:id="rId18"/>
    <p:sldId id="275" r:id="rId19"/>
    <p:sldId id="305" r:id="rId20"/>
    <p:sldId id="280" r:id="rId21"/>
    <p:sldId id="281" r:id="rId22"/>
    <p:sldId id="285" r:id="rId23"/>
    <p:sldId id="292" r:id="rId24"/>
    <p:sldId id="316" r:id="rId25"/>
    <p:sldId id="279" r:id="rId26"/>
    <p:sldId id="277" r:id="rId27"/>
    <p:sldId id="278" r:id="rId28"/>
    <p:sldId id="293" r:id="rId29"/>
    <p:sldId id="294" r:id="rId30"/>
    <p:sldId id="317" r:id="rId31"/>
    <p:sldId id="284" r:id="rId32"/>
    <p:sldId id="319" r:id="rId33"/>
    <p:sldId id="320" r:id="rId34"/>
    <p:sldId id="295" r:id="rId35"/>
    <p:sldId id="296" r:id="rId36"/>
    <p:sldId id="318" r:id="rId37"/>
    <p:sldId id="321" r:id="rId38"/>
    <p:sldId id="322" r:id="rId39"/>
    <p:sldId id="323" r:id="rId40"/>
    <p:sldId id="297" r:id="rId41"/>
    <p:sldId id="298" r:id="rId42"/>
    <p:sldId id="306" r:id="rId43"/>
    <p:sldId id="325" r:id="rId44"/>
    <p:sldId id="308"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94660"/>
  </p:normalViewPr>
  <p:slideViewPr>
    <p:cSldViewPr snapToGrid="0">
      <p:cViewPr>
        <p:scale>
          <a:sx n="90" d="100"/>
          <a:sy n="90" d="100"/>
        </p:scale>
        <p:origin x="1104" y="594"/>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3.7489120000000001E-3</c:v>
                </c:pt>
                <c:pt idx="1">
                  <c:v>2.886095E-3</c:v>
                </c:pt>
                <c:pt idx="2">
                  <c:v>3.8873390000000001E-3</c:v>
                </c:pt>
                <c:pt idx="3">
                  <c:v>3.5894500000000001E-3</c:v>
                </c:pt>
                <c:pt idx="4">
                  <c:v>2.8884829999999998E-3</c:v>
                </c:pt>
                <c:pt idx="5">
                  <c:v>3.3732050000000002E-3</c:v>
                </c:pt>
                <c:pt idx="6">
                  <c:v>3.6977170000000001E-3</c:v>
                </c:pt>
                <c:pt idx="7">
                  <c:v>3.3787750000000001E-3</c:v>
                </c:pt>
                <c:pt idx="8">
                  <c:v>2.9707729999999999E-3</c:v>
                </c:pt>
                <c:pt idx="9">
                  <c:v>2.8347759999999998E-3</c:v>
                </c:pt>
                <c:pt idx="10">
                  <c:v>3.1050159999999999E-3</c:v>
                </c:pt>
                <c:pt idx="11">
                  <c:v>4.8062000000000001E-3</c:v>
                </c:pt>
                <c:pt idx="12">
                  <c:v>3.632896E-3</c:v>
                </c:pt>
                <c:pt idx="13">
                  <c:v>3.1027070000000001E-3</c:v>
                </c:pt>
                <c:pt idx="14">
                  <c:v>3.331325E-3</c:v>
                </c:pt>
                <c:pt idx="15">
                  <c:v>3.1475790000000002E-3</c:v>
                </c:pt>
                <c:pt idx="16">
                  <c:v>3.805929E-3</c:v>
                </c:pt>
                <c:pt idx="17">
                  <c:v>3.3651369999999998E-3</c:v>
                </c:pt>
                <c:pt idx="18">
                  <c:v>4.7943769999999998E-3</c:v>
                </c:pt>
                <c:pt idx="19">
                  <c:v>3.7598240000000002E-3</c:v>
                </c:pt>
                <c:pt idx="20">
                  <c:v>3.7988940000000001E-3</c:v>
                </c:pt>
                <c:pt idx="21">
                  <c:v>5.4807379999999998E-3</c:v>
                </c:pt>
                <c:pt idx="22">
                  <c:v>3.8465790000000001E-3</c:v>
                </c:pt>
                <c:pt idx="23">
                  <c:v>3.441314E-3</c:v>
                </c:pt>
                <c:pt idx="24">
                  <c:v>5.2557940000000003E-3</c:v>
                </c:pt>
                <c:pt idx="25">
                  <c:v>3.9523780000000003E-3</c:v>
                </c:pt>
                <c:pt idx="26">
                  <c:v>3.4073749999999998E-3</c:v>
                </c:pt>
                <c:pt idx="27">
                  <c:v>5.4058689999999998E-3</c:v>
                </c:pt>
                <c:pt idx="28">
                  <c:v>3.6966820000000002E-3</c:v>
                </c:pt>
                <c:pt idx="29">
                  <c:v>2.9548819999999998E-3</c:v>
                </c:pt>
                <c:pt idx="30">
                  <c:v>4.2015749999999999E-3</c:v>
                </c:pt>
                <c:pt idx="31">
                  <c:v>3.1284730000000001E-3</c:v>
                </c:pt>
                <c:pt idx="32">
                  <c:v>3.8045420000000002E-3</c:v>
                </c:pt>
                <c:pt idx="33">
                  <c:v>4.0423389999999998E-3</c:v>
                </c:pt>
                <c:pt idx="34">
                  <c:v>3.2596249999999999E-3</c:v>
                </c:pt>
                <c:pt idx="35">
                  <c:v>2.969616E-3</c:v>
                </c:pt>
                <c:pt idx="36">
                  <c:v>4.6430530000000003E-3</c:v>
                </c:pt>
                <c:pt idx="37">
                  <c:v>4.4105489999999997E-3</c:v>
                </c:pt>
                <c:pt idx="38">
                  <c:v>3.3586979999999998E-3</c:v>
                </c:pt>
                <c:pt idx="39">
                  <c:v>2.796532E-3</c:v>
                </c:pt>
                <c:pt idx="40">
                  <c:v>5.5408719999999996E-3</c:v>
                </c:pt>
                <c:pt idx="41">
                  <c:v>3.4009029999999998E-3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3.1819999999999999E-3</c:v>
                </c:pt>
                <c:pt idx="1">
                  <c:v>4.3889999999999997E-3</c:v>
                </c:pt>
                <c:pt idx="2">
                  <c:v>2.9880000000000002E-3</c:v>
                </c:pt>
                <c:pt idx="3">
                  <c:v>4.1879999999999999E-3</c:v>
                </c:pt>
                <c:pt idx="4">
                  <c:v>3.0070000000000001E-3</c:v>
                </c:pt>
                <c:pt idx="5">
                  <c:v>2.9989999999999999E-3</c:v>
                </c:pt>
                <c:pt idx="6">
                  <c:v>3.1740000000000002E-3</c:v>
                </c:pt>
                <c:pt idx="7">
                  <c:v>3.6770000000000001E-3</c:v>
                </c:pt>
                <c:pt idx="8">
                  <c:v>2.9989999999999999E-3</c:v>
                </c:pt>
                <c:pt idx="9">
                  <c:v>3.1459999999999999E-3</c:v>
                </c:pt>
                <c:pt idx="10">
                  <c:v>4.0020000000000003E-3</c:v>
                </c:pt>
                <c:pt idx="11">
                  <c:v>3.0000000000000001E-3</c:v>
                </c:pt>
                <c:pt idx="12">
                  <c:v>3.2529999999999998E-3</c:v>
                </c:pt>
                <c:pt idx="13">
                  <c:v>3.908E-3</c:v>
                </c:pt>
                <c:pt idx="14">
                  <c:v>3.3809999999999999E-3</c:v>
                </c:pt>
                <c:pt idx="15">
                  <c:v>3.2049999999999999E-3</c:v>
                </c:pt>
                <c:pt idx="16">
                  <c:v>4.0000000000000001E-3</c:v>
                </c:pt>
                <c:pt idx="17">
                  <c:v>2.9989999999999999E-3</c:v>
                </c:pt>
                <c:pt idx="18">
                  <c:v>2.996E-3</c:v>
                </c:pt>
                <c:pt idx="19">
                  <c:v>2.9889999999999999E-3</c:v>
                </c:pt>
                <c:pt idx="20">
                  <c:v>4.1000000000000003E-3</c:v>
                </c:pt>
                <c:pt idx="21">
                  <c:v>3.4559999999999999E-3</c:v>
                </c:pt>
                <c:pt idx="22">
                  <c:v>3.0000000000000001E-3</c:v>
                </c:pt>
                <c:pt idx="23">
                  <c:v>4.117E-3</c:v>
                </c:pt>
                <c:pt idx="24">
                  <c:v>3.0010000000000002E-3</c:v>
                </c:pt>
                <c:pt idx="25">
                  <c:v>3.0000000000000001E-3</c:v>
                </c:pt>
                <c:pt idx="26">
                  <c:v>4.1339999999999997E-3</c:v>
                </c:pt>
                <c:pt idx="27">
                  <c:v>3.0000000000000001E-3</c:v>
                </c:pt>
                <c:pt idx="28">
                  <c:v>3.9830000000000004E-3</c:v>
                </c:pt>
                <c:pt idx="29">
                  <c:v>3.1029999999999999E-3</c:v>
                </c:pt>
                <c:pt idx="30">
                  <c:v>3.8319999999999999E-3</c:v>
                </c:pt>
                <c:pt idx="31">
                  <c:v>2.99E-3</c:v>
                </c:pt>
                <c:pt idx="32">
                  <c:v>4.1339999999999997E-3</c:v>
                </c:pt>
                <c:pt idx="33">
                  <c:v>4.0010000000000002E-3</c:v>
                </c:pt>
                <c:pt idx="34">
                  <c:v>3.2269999999999998E-3</c:v>
                </c:pt>
                <c:pt idx="35">
                  <c:v>4.1830000000000001E-3</c:v>
                </c:pt>
                <c:pt idx="36">
                  <c:v>4.0020000000000003E-3</c:v>
                </c:pt>
                <c:pt idx="37">
                  <c:v>4.1370000000000001E-3</c:v>
                </c:pt>
                <c:pt idx="38">
                  <c:v>3.326E-3</c:v>
                </c:pt>
                <c:pt idx="39">
                  <c:v>4.0070000000000001E-3</c:v>
                </c:pt>
                <c:pt idx="40">
                  <c:v>2.1329999999999999E-3</c:v>
                </c:pt>
                <c:pt idx="41">
                  <c:v>2E-3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2.831166E-3</c:v>
                </c:pt>
                <c:pt idx="1">
                  <c:v>2.4903099999999999E-3</c:v>
                </c:pt>
                <c:pt idx="2">
                  <c:v>3.7750240000000001E-3</c:v>
                </c:pt>
                <c:pt idx="3">
                  <c:v>2.3446399999999998E-3</c:v>
                </c:pt>
                <c:pt idx="4">
                  <c:v>2.394429E-3</c:v>
                </c:pt>
                <c:pt idx="5">
                  <c:v>2.5088319999999999E-3</c:v>
                </c:pt>
                <c:pt idx="6">
                  <c:v>2.1877210000000001E-3</c:v>
                </c:pt>
                <c:pt idx="7">
                  <c:v>2.6089149999999998E-3</c:v>
                </c:pt>
                <c:pt idx="8">
                  <c:v>2.772774E-3</c:v>
                </c:pt>
                <c:pt idx="9">
                  <c:v>2.312429E-3</c:v>
                </c:pt>
                <c:pt idx="10">
                  <c:v>2.387929E-3</c:v>
                </c:pt>
                <c:pt idx="11">
                  <c:v>2.401593E-3</c:v>
                </c:pt>
                <c:pt idx="12">
                  <c:v>2.4580259999999999E-3</c:v>
                </c:pt>
                <c:pt idx="13">
                  <c:v>2.420831E-3</c:v>
                </c:pt>
                <c:pt idx="14">
                  <c:v>2.871181E-3</c:v>
                </c:pt>
                <c:pt idx="15">
                  <c:v>2.5588719999999998E-3</c:v>
                </c:pt>
                <c:pt idx="16">
                  <c:v>2.4593229999999998E-3</c:v>
                </c:pt>
                <c:pt idx="17">
                  <c:v>2.4694360000000002E-3</c:v>
                </c:pt>
                <c:pt idx="18">
                  <c:v>2.518784E-3</c:v>
                </c:pt>
                <c:pt idx="19">
                  <c:v>2.7284459999999998E-3</c:v>
                </c:pt>
                <c:pt idx="20">
                  <c:v>3.6681769999999999E-3</c:v>
                </c:pt>
                <c:pt idx="21">
                  <c:v>2.7554229999999999E-3</c:v>
                </c:pt>
                <c:pt idx="22">
                  <c:v>2.4228169999999999E-3</c:v>
                </c:pt>
                <c:pt idx="23">
                  <c:v>2.6325440000000001E-3</c:v>
                </c:pt>
                <c:pt idx="24">
                  <c:v>4.4936439999999998E-3</c:v>
                </c:pt>
                <c:pt idx="25">
                  <c:v>2.681414E-3</c:v>
                </c:pt>
                <c:pt idx="26">
                  <c:v>2.4660649999999999E-3</c:v>
                </c:pt>
                <c:pt idx="27">
                  <c:v>3.624801E-3</c:v>
                </c:pt>
                <c:pt idx="28">
                  <c:v>2.39544E-3</c:v>
                </c:pt>
                <c:pt idx="29">
                  <c:v>2.3240320000000002E-3</c:v>
                </c:pt>
                <c:pt idx="30">
                  <c:v>7.2147349999999999E-3</c:v>
                </c:pt>
                <c:pt idx="31">
                  <c:v>2.908926E-3</c:v>
                </c:pt>
                <c:pt idx="32">
                  <c:v>2.4761539999999999E-3</c:v>
                </c:pt>
                <c:pt idx="33">
                  <c:v>3.2710999999999999E-3</c:v>
                </c:pt>
                <c:pt idx="34">
                  <c:v>2.7320539999999998E-3</c:v>
                </c:pt>
                <c:pt idx="35">
                  <c:v>3.1011699999999999E-3</c:v>
                </c:pt>
                <c:pt idx="36">
                  <c:v>2.4371929999999998E-3</c:v>
                </c:pt>
                <c:pt idx="37">
                  <c:v>3.795826E-3</c:v>
                </c:pt>
                <c:pt idx="38">
                  <c:v>2.4836770000000001E-3</c:v>
                </c:pt>
                <c:pt idx="39">
                  <c:v>2.379487E-3</c:v>
                </c:pt>
                <c:pt idx="40">
                  <c:v>5.3830689999999999E-3</c:v>
                </c:pt>
                <c:pt idx="41">
                  <c:v>2.7126490000000001E-3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CC-43ED-9CDB-5097BAF027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2</c:v>
                </c:pt>
                <c:pt idx="1">
                  <c:v>2</c:v>
                </c:pt>
                <c:pt idx="2">
                  <c:v>2</c:v>
                </c:pt>
                <c:pt idx="3">
                  <c:v>2</c:v>
                </c:pt>
                <c:pt idx="4">
                  <c:v>2</c:v>
                </c:pt>
                <c:pt idx="5">
                  <c:v>2</c:v>
                </c:pt>
                <c:pt idx="6">
                  <c:v>2</c:v>
                </c:pt>
                <c:pt idx="7">
                  <c:v>0</c:v>
                </c:pt>
                <c:pt idx="8">
                  <c:v>1</c:v>
                </c:pt>
                <c:pt idx="9">
                  <c:v>0</c:v>
                </c:pt>
                <c:pt idx="10">
                  <c:v>1</c:v>
                </c:pt>
                <c:pt idx="11">
                  <c:v>4</c:v>
                </c:pt>
                <c:pt idx="12">
                  <c:v>8</c:v>
                </c:pt>
                <c:pt idx="13">
                  <c:v>9</c:v>
                </c:pt>
                <c:pt idx="14">
                  <c:v>10</c:v>
                </c:pt>
                <c:pt idx="15">
                  <c:v>9</c:v>
                </c:pt>
                <c:pt idx="16">
                  <c:v>11</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2</c:v>
                </c:pt>
                <c:pt idx="12">
                  <c:v>5</c:v>
                </c:pt>
                <c:pt idx="13">
                  <c:v>5</c:v>
                </c:pt>
                <c:pt idx="14">
                  <c:v>6</c:v>
                </c:pt>
                <c:pt idx="15">
                  <c:v>6</c:v>
                </c:pt>
                <c:pt idx="16">
                  <c:v>8</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2</c:v>
                </c:pt>
                <c:pt idx="10">
                  <c:v>3</c:v>
                </c:pt>
                <c:pt idx="11">
                  <c:v>4</c:v>
                </c:pt>
                <c:pt idx="12">
                  <c:v>5</c:v>
                </c:pt>
                <c:pt idx="13">
                  <c:v>5</c:v>
                </c:pt>
                <c:pt idx="14">
                  <c:v>5</c:v>
                </c:pt>
                <c:pt idx="15">
                  <c:v>5</c:v>
                </c:pt>
                <c:pt idx="16">
                  <c:v>5</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42-44AA-ADFF-2DB6E7E7B7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3</c:v>
                </c:pt>
                <c:pt idx="9">
                  <c:v>5</c:v>
                </c:pt>
                <c:pt idx="10">
                  <c:v>9</c:v>
                </c:pt>
                <c:pt idx="11">
                  <c:v>10</c:v>
                </c:pt>
                <c:pt idx="12">
                  <c:v>11</c:v>
                </c:pt>
                <c:pt idx="13">
                  <c:v>12</c:v>
                </c:pt>
                <c:pt idx="14">
                  <c:v>12</c:v>
                </c:pt>
                <c:pt idx="15">
                  <c:v>12</c:v>
                </c:pt>
                <c:pt idx="16">
                  <c:v>12</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3</c:v>
                </c:pt>
                <c:pt idx="1">
                  <c:v>0</c:v>
                </c:pt>
                <c:pt idx="2">
                  <c:v>2</c:v>
                </c:pt>
                <c:pt idx="3">
                  <c:v>2</c:v>
                </c:pt>
                <c:pt idx="4">
                  <c:v>0</c:v>
                </c:pt>
                <c:pt idx="5">
                  <c:v>0</c:v>
                </c:pt>
                <c:pt idx="6">
                  <c:v>0</c:v>
                </c:pt>
                <c:pt idx="7">
                  <c:v>0</c:v>
                </c:pt>
                <c:pt idx="8">
                  <c:v>2</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4</c:v>
                </c:pt>
                <c:pt idx="2">
                  <c:v>5</c:v>
                </c:pt>
                <c:pt idx="3">
                  <c:v>2</c:v>
                </c:pt>
                <c:pt idx="4">
                  <c:v>5</c:v>
                </c:pt>
                <c:pt idx="5">
                  <c:v>4</c:v>
                </c:pt>
                <c:pt idx="6">
                  <c:v>4</c:v>
                </c:pt>
                <c:pt idx="7">
                  <c:v>5</c:v>
                </c:pt>
                <c:pt idx="8">
                  <c:v>9</c:v>
                </c:pt>
                <c:pt idx="9">
                  <c:v>9</c:v>
                </c:pt>
                <c:pt idx="10">
                  <c:v>7</c:v>
                </c:pt>
                <c:pt idx="11">
                  <c:v>7</c:v>
                </c:pt>
                <c:pt idx="12">
                  <c:v>6</c:v>
                </c:pt>
                <c:pt idx="13">
                  <c:v>5</c:v>
                </c:pt>
                <c:pt idx="14">
                  <c:v>3</c:v>
                </c:pt>
                <c:pt idx="15">
                  <c:v>4</c:v>
                </c:pt>
                <c:pt idx="16">
                  <c:v>8</c:v>
                </c:pt>
                <c:pt idx="17">
                  <c:v>5</c:v>
                </c:pt>
                <c:pt idx="18">
                  <c:v>3</c:v>
                </c:pt>
                <c:pt idx="19">
                  <c:v>8</c:v>
                </c:pt>
                <c:pt idx="20">
                  <c:v>6</c:v>
                </c:pt>
                <c:pt idx="21">
                  <c:v>6</c:v>
                </c:pt>
                <c:pt idx="22">
                  <c:v>3</c:v>
                </c:pt>
                <c:pt idx="23">
                  <c:v>7</c:v>
                </c:pt>
                <c:pt idx="24">
                  <c:v>4</c:v>
                </c:pt>
                <c:pt idx="25">
                  <c:v>2</c:v>
                </c:pt>
                <c:pt idx="26">
                  <c:v>6</c:v>
                </c:pt>
                <c:pt idx="27">
                  <c:v>4</c:v>
                </c:pt>
                <c:pt idx="28">
                  <c:v>4</c:v>
                </c:pt>
                <c:pt idx="29">
                  <c:v>6</c:v>
                </c:pt>
                <c:pt idx="30">
                  <c:v>1</c:v>
                </c:pt>
                <c:pt idx="31">
                  <c:v>5</c:v>
                </c:pt>
                <c:pt idx="32">
                  <c:v>4</c:v>
                </c:pt>
                <c:pt idx="33">
                  <c:v>8</c:v>
                </c:pt>
                <c:pt idx="34">
                  <c:v>3</c:v>
                </c:pt>
                <c:pt idx="35">
                  <c:v>6</c:v>
                </c:pt>
                <c:pt idx="36">
                  <c:v>4</c:v>
                </c:pt>
                <c:pt idx="37">
                  <c:v>2</c:v>
                </c:pt>
                <c:pt idx="38">
                  <c:v>3</c:v>
                </c:pt>
                <c:pt idx="39">
                  <c:v>3</c:v>
                </c:pt>
                <c:pt idx="40">
                  <c:v>3</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1</c:v>
                </c:pt>
                <c:pt idx="2">
                  <c:v>0</c:v>
                </c:pt>
                <c:pt idx="3">
                  <c:v>0</c:v>
                </c:pt>
                <c:pt idx="4">
                  <c:v>1</c:v>
                </c:pt>
                <c:pt idx="5">
                  <c:v>0</c:v>
                </c:pt>
                <c:pt idx="6">
                  <c:v>2</c:v>
                </c:pt>
                <c:pt idx="7">
                  <c:v>2</c:v>
                </c:pt>
                <c:pt idx="8">
                  <c:v>4</c:v>
                </c:pt>
                <c:pt idx="9">
                  <c:v>2</c:v>
                </c:pt>
                <c:pt idx="10">
                  <c:v>2</c:v>
                </c:pt>
                <c:pt idx="11">
                  <c:v>1</c:v>
                </c:pt>
                <c:pt idx="12">
                  <c:v>0</c:v>
                </c:pt>
                <c:pt idx="13">
                  <c:v>0</c:v>
                </c:pt>
                <c:pt idx="14">
                  <c:v>0</c:v>
                </c:pt>
                <c:pt idx="15">
                  <c:v>0</c:v>
                </c:pt>
                <c:pt idx="16">
                  <c:v>1</c:v>
                </c:pt>
                <c:pt idx="17">
                  <c:v>0</c:v>
                </c:pt>
                <c:pt idx="18">
                  <c:v>0</c:v>
                </c:pt>
                <c:pt idx="19">
                  <c:v>1</c:v>
                </c:pt>
                <c:pt idx="20">
                  <c:v>0</c:v>
                </c:pt>
                <c:pt idx="21">
                  <c:v>0</c:v>
                </c:pt>
                <c:pt idx="22">
                  <c:v>0</c:v>
                </c:pt>
                <c:pt idx="23">
                  <c:v>1</c:v>
                </c:pt>
                <c:pt idx="24">
                  <c:v>0</c:v>
                </c:pt>
                <c:pt idx="25">
                  <c:v>0</c:v>
                </c:pt>
                <c:pt idx="26">
                  <c:v>0</c:v>
                </c:pt>
                <c:pt idx="27">
                  <c:v>0</c:v>
                </c:pt>
                <c:pt idx="28">
                  <c:v>1</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Лист1!$B$2:$B$21</c:f>
              <c:numCache>
                <c:formatCode>General</c:formatCode>
                <c:ptCount val="20"/>
                <c:pt idx="0">
                  <c:v>6.3308979999999997E-3</c:v>
                </c:pt>
                <c:pt idx="1">
                  <c:v>5.4901029999999997E-3</c:v>
                </c:pt>
                <c:pt idx="2">
                  <c:v>6.0767599999999996E-3</c:v>
                </c:pt>
                <c:pt idx="3">
                  <c:v>7.642299E-3</c:v>
                </c:pt>
                <c:pt idx="4">
                  <c:v>6.1761100000000003E-3</c:v>
                </c:pt>
                <c:pt idx="5">
                  <c:v>5.0714799999999997E-3</c:v>
                </c:pt>
                <c:pt idx="6">
                  <c:v>6.7316870000000001E-3</c:v>
                </c:pt>
                <c:pt idx="7">
                  <c:v>7.5619370000000003E-3</c:v>
                </c:pt>
                <c:pt idx="8">
                  <c:v>5.8705650000000003E-3</c:v>
                </c:pt>
                <c:pt idx="9">
                  <c:v>6.3366209999999997E-3</c:v>
                </c:pt>
                <c:pt idx="10">
                  <c:v>6.179655E-3</c:v>
                </c:pt>
                <c:pt idx="11">
                  <c:v>6.4177990000000001E-3</c:v>
                </c:pt>
                <c:pt idx="12">
                  <c:v>5.3588070000000002E-3</c:v>
                </c:pt>
                <c:pt idx="13">
                  <c:v>6.8335649999999998E-3</c:v>
                </c:pt>
                <c:pt idx="14">
                  <c:v>6.492159E-3</c:v>
                </c:pt>
                <c:pt idx="15">
                  <c:v>5.5732869999999997E-3</c:v>
                </c:pt>
                <c:pt idx="16">
                  <c:v>7.025061E-3</c:v>
                </c:pt>
                <c:pt idx="17">
                  <c:v>6.9943719999999996E-3</c:v>
                </c:pt>
                <c:pt idx="18">
                  <c:v>7.4905470000000002E-3</c:v>
                </c:pt>
                <c:pt idx="19">
                  <c:v>1.0722358E-2</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Лист1!$C$2:$C$21</c:f>
              <c:numCache>
                <c:formatCode>General</c:formatCode>
                <c:ptCount val="20"/>
                <c:pt idx="0">
                  <c:v>7.0092399999999999E-3</c:v>
                </c:pt>
                <c:pt idx="1">
                  <c:v>7.5491250000000003E-3</c:v>
                </c:pt>
                <c:pt idx="2">
                  <c:v>7.0227470000000002E-3</c:v>
                </c:pt>
                <c:pt idx="3">
                  <c:v>8.3896660000000005E-3</c:v>
                </c:pt>
                <c:pt idx="4">
                  <c:v>7.5687319999999999E-3</c:v>
                </c:pt>
                <c:pt idx="5">
                  <c:v>7.5852749999999998E-3</c:v>
                </c:pt>
                <c:pt idx="6">
                  <c:v>7.7172389999999999E-3</c:v>
                </c:pt>
                <c:pt idx="7">
                  <c:v>7.7480300000000004E-3</c:v>
                </c:pt>
                <c:pt idx="8">
                  <c:v>8.7098579999999991E-3</c:v>
                </c:pt>
                <c:pt idx="9">
                  <c:v>7.0808149999999999E-3</c:v>
                </c:pt>
                <c:pt idx="10">
                  <c:v>8.0955049999999994E-3</c:v>
                </c:pt>
                <c:pt idx="11">
                  <c:v>6.8598540000000003E-3</c:v>
                </c:pt>
                <c:pt idx="12">
                  <c:v>9.3665229999999999E-3</c:v>
                </c:pt>
                <c:pt idx="13">
                  <c:v>7.8880870000000002E-3</c:v>
                </c:pt>
                <c:pt idx="14">
                  <c:v>1.0375222999999999E-2</c:v>
                </c:pt>
                <c:pt idx="15">
                  <c:v>9.4176139999999995E-3</c:v>
                </c:pt>
                <c:pt idx="16">
                  <c:v>8.9691230000000007E-3</c:v>
                </c:pt>
                <c:pt idx="17">
                  <c:v>1.0137672E-2</c:v>
                </c:pt>
                <c:pt idx="18">
                  <c:v>1.0481447E-2</c:v>
                </c:pt>
                <c:pt idx="19">
                  <c:v>1.2620875E-2</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Лист1!$D$2:$D$21</c:f>
              <c:numCache>
                <c:formatCode>General</c:formatCode>
                <c:ptCount val="20"/>
                <c:pt idx="0">
                  <c:v>1.7691999999999999E-2</c:v>
                </c:pt>
                <c:pt idx="1">
                  <c:v>1.7259E-2</c:v>
                </c:pt>
                <c:pt idx="2">
                  <c:v>1.7807E-2</c:v>
                </c:pt>
                <c:pt idx="3">
                  <c:v>1.6820999999999999E-2</c:v>
                </c:pt>
                <c:pt idx="4">
                  <c:v>1.8319999999999999E-2</c:v>
                </c:pt>
                <c:pt idx="5">
                  <c:v>1.8473E-2</c:v>
                </c:pt>
                <c:pt idx="6">
                  <c:v>1.7912000000000001E-2</c:v>
                </c:pt>
                <c:pt idx="7">
                  <c:v>1.6927000000000001E-2</c:v>
                </c:pt>
                <c:pt idx="8">
                  <c:v>1.8061000000000001E-2</c:v>
                </c:pt>
                <c:pt idx="9">
                  <c:v>1.7929E-2</c:v>
                </c:pt>
                <c:pt idx="10">
                  <c:v>1.8473E-2</c:v>
                </c:pt>
                <c:pt idx="11">
                  <c:v>1.9581999999999999E-2</c:v>
                </c:pt>
                <c:pt idx="12">
                  <c:v>1.9061999999999999E-2</c:v>
                </c:pt>
                <c:pt idx="13">
                  <c:v>1.8307E-2</c:v>
                </c:pt>
                <c:pt idx="14">
                  <c:v>1.9709000000000001E-2</c:v>
                </c:pt>
                <c:pt idx="15">
                  <c:v>1.8377000000000001E-2</c:v>
                </c:pt>
                <c:pt idx="16">
                  <c:v>1.8384000000000001E-2</c:v>
                </c:pt>
                <c:pt idx="17">
                  <c:v>2.0351000000000001E-2</c:v>
                </c:pt>
                <c:pt idx="18">
                  <c:v>2.1221E-2</c:v>
                </c:pt>
                <c:pt idx="19">
                  <c:v>3.2285000000000001E-2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Лист1!$E$2:$E$21</c:f>
              <c:numCache>
                <c:formatCode>General</c:formatCode>
                <c:ptCount val="20"/>
                <c:pt idx="0">
                  <c:v>5.5286709999999998E-3</c:v>
                </c:pt>
                <c:pt idx="1">
                  <c:v>3.8337060000000001E-3</c:v>
                </c:pt>
                <c:pt idx="2">
                  <c:v>4.1173709999999999E-3</c:v>
                </c:pt>
                <c:pt idx="3">
                  <c:v>6.002795E-3</c:v>
                </c:pt>
                <c:pt idx="4">
                  <c:v>4.0889380000000003E-3</c:v>
                </c:pt>
                <c:pt idx="5">
                  <c:v>4.354063E-3</c:v>
                </c:pt>
                <c:pt idx="6">
                  <c:v>5.0648000000000004E-3</c:v>
                </c:pt>
                <c:pt idx="7">
                  <c:v>5.9072769999999998E-3</c:v>
                </c:pt>
                <c:pt idx="8">
                  <c:v>4.6762749999999997E-3</c:v>
                </c:pt>
                <c:pt idx="9">
                  <c:v>5.1397669999999999E-3</c:v>
                </c:pt>
                <c:pt idx="10">
                  <c:v>5.9747910000000001E-3</c:v>
                </c:pt>
                <c:pt idx="11">
                  <c:v>4.2258900000000004E-3</c:v>
                </c:pt>
                <c:pt idx="12">
                  <c:v>4.7048530000000002E-3</c:v>
                </c:pt>
                <c:pt idx="13">
                  <c:v>5.621132E-3</c:v>
                </c:pt>
                <c:pt idx="14">
                  <c:v>4.6568130000000001E-3</c:v>
                </c:pt>
                <c:pt idx="15">
                  <c:v>4.8581299999999996E-3</c:v>
                </c:pt>
                <c:pt idx="16">
                  <c:v>6.8663680000000003E-3</c:v>
                </c:pt>
                <c:pt idx="17">
                  <c:v>6.5076070000000003E-3</c:v>
                </c:pt>
                <c:pt idx="18">
                  <c:v>7.4333009999999998E-3</c:v>
                </c:pt>
                <c:pt idx="19">
                  <c:v>8.0216490000000005E-3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5000000000000003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FA-4613-85A6-414807BDF7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A-4613-85A6-414807BDF786}"/>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FA-4613-85A6-414807BDF7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FA-4613-85A6-414807BDF786}"/>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FA-4613-85A6-414807BDF786}"/>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FA-4613-85A6-414807BDF786}"/>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FA-4613-85A6-414807BDF786}"/>
                </c:ext>
              </c:extLst>
            </c:dLbl>
            <c:dLbl>
              <c:idx val="2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FA-4613-85A6-414807BDF786}"/>
                </c:ext>
              </c:extLst>
            </c:dLbl>
            <c:dLbl>
              <c:idx val="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A-4613-85A6-414807BDF786}"/>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FA-4613-85A6-414807BDF786}"/>
                </c:ext>
              </c:extLst>
            </c:dLbl>
            <c:dLbl>
              <c:idx val="4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FA-4613-85A6-414807BDF7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c:v>
                </c:pt>
                <c:pt idx="1">
                  <c:v>3</c:v>
                </c:pt>
                <c:pt idx="2">
                  <c:v>3</c:v>
                </c:pt>
                <c:pt idx="3">
                  <c:v>2</c:v>
                </c:pt>
                <c:pt idx="4">
                  <c:v>3</c:v>
                </c:pt>
                <c:pt idx="5">
                  <c:v>1</c:v>
                </c:pt>
                <c:pt idx="6">
                  <c:v>3</c:v>
                </c:pt>
                <c:pt idx="7">
                  <c:v>4</c:v>
                </c:pt>
                <c:pt idx="8">
                  <c:v>4</c:v>
                </c:pt>
                <c:pt idx="9">
                  <c:v>4</c:v>
                </c:pt>
                <c:pt idx="10">
                  <c:v>3</c:v>
                </c:pt>
                <c:pt idx="11">
                  <c:v>3</c:v>
                </c:pt>
                <c:pt idx="12">
                  <c:v>2</c:v>
                </c:pt>
                <c:pt idx="13">
                  <c:v>1</c:v>
                </c:pt>
                <c:pt idx="14">
                  <c:v>1</c:v>
                </c:pt>
                <c:pt idx="15">
                  <c:v>1</c:v>
                </c:pt>
                <c:pt idx="16">
                  <c:v>3</c:v>
                </c:pt>
                <c:pt idx="17">
                  <c:v>1</c:v>
                </c:pt>
                <c:pt idx="18">
                  <c:v>1</c:v>
                </c:pt>
                <c:pt idx="19">
                  <c:v>3</c:v>
                </c:pt>
                <c:pt idx="20">
                  <c:v>2</c:v>
                </c:pt>
                <c:pt idx="21">
                  <c:v>2</c:v>
                </c:pt>
                <c:pt idx="22">
                  <c:v>0</c:v>
                </c:pt>
                <c:pt idx="23">
                  <c:v>3</c:v>
                </c:pt>
                <c:pt idx="24">
                  <c:v>0</c:v>
                </c:pt>
                <c:pt idx="25">
                  <c:v>1</c:v>
                </c:pt>
                <c:pt idx="26">
                  <c:v>3</c:v>
                </c:pt>
                <c:pt idx="27">
                  <c:v>0</c:v>
                </c:pt>
                <c:pt idx="28">
                  <c:v>4</c:v>
                </c:pt>
                <c:pt idx="29">
                  <c:v>3</c:v>
                </c:pt>
                <c:pt idx="30">
                  <c:v>1</c:v>
                </c:pt>
                <c:pt idx="31">
                  <c:v>2</c:v>
                </c:pt>
                <c:pt idx="32">
                  <c:v>3</c:v>
                </c:pt>
                <c:pt idx="33">
                  <c:v>2</c:v>
                </c:pt>
                <c:pt idx="34">
                  <c:v>0</c:v>
                </c:pt>
                <c:pt idx="35">
                  <c:v>2</c:v>
                </c:pt>
                <c:pt idx="36">
                  <c:v>3</c:v>
                </c:pt>
                <c:pt idx="37">
                  <c:v>1</c:v>
                </c:pt>
                <c:pt idx="38">
                  <c:v>0</c:v>
                </c:pt>
                <c:pt idx="39">
                  <c:v>4</c:v>
                </c:pt>
                <c:pt idx="40">
                  <c:v>3</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3</c:v>
                </c:pt>
                <c:pt idx="1">
                  <c:v>1</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c:v>
                </c:pt>
                <c:pt idx="1">
                  <c:v>2</c:v>
                </c:pt>
                <c:pt idx="2">
                  <c:v>2</c:v>
                </c:pt>
                <c:pt idx="3">
                  <c:v>1</c:v>
                </c:pt>
                <c:pt idx="4">
                  <c:v>0</c:v>
                </c:pt>
                <c:pt idx="5">
                  <c:v>0</c:v>
                </c:pt>
                <c:pt idx="6">
                  <c:v>0</c:v>
                </c:pt>
                <c:pt idx="7">
                  <c:v>0</c:v>
                </c:pt>
                <c:pt idx="8">
                  <c:v>1</c:v>
                </c:pt>
                <c:pt idx="9">
                  <c:v>1</c:v>
                </c:pt>
                <c:pt idx="10">
                  <c:v>2</c:v>
                </c:pt>
                <c:pt idx="11">
                  <c:v>1</c:v>
                </c:pt>
                <c:pt idx="12">
                  <c:v>1</c:v>
                </c:pt>
                <c:pt idx="13">
                  <c:v>2</c:v>
                </c:pt>
                <c:pt idx="14">
                  <c:v>3</c:v>
                </c:pt>
                <c:pt idx="15">
                  <c:v>3</c:v>
                </c:pt>
                <c:pt idx="16">
                  <c:v>3</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4.6234700000000002E-3</c:v>
                </c:pt>
                <c:pt idx="1">
                  <c:v>5.8496529999999998E-3</c:v>
                </c:pt>
                <c:pt idx="2">
                  <c:v>5.7677079999999999E-3</c:v>
                </c:pt>
                <c:pt idx="3">
                  <c:v>5.039221E-3</c:v>
                </c:pt>
                <c:pt idx="4">
                  <c:v>6.7244410000000003E-3</c:v>
                </c:pt>
                <c:pt idx="5">
                  <c:v>4.9556080000000002E-3</c:v>
                </c:pt>
                <c:pt idx="6">
                  <c:v>4.8858549999999997E-3</c:v>
                </c:pt>
                <c:pt idx="7">
                  <c:v>7.1862499999999999E-3</c:v>
                </c:pt>
                <c:pt idx="8">
                  <c:v>5.7439040000000002E-3</c:v>
                </c:pt>
                <c:pt idx="9">
                  <c:v>5.5128540000000002E-3</c:v>
                </c:pt>
                <c:pt idx="10">
                  <c:v>6.167461E-3</c:v>
                </c:pt>
                <c:pt idx="11">
                  <c:v>5.5292700000000002E-3</c:v>
                </c:pt>
                <c:pt idx="12">
                  <c:v>5.3692159999999996E-3</c:v>
                </c:pt>
                <c:pt idx="13">
                  <c:v>5.9666980000000003E-3</c:v>
                </c:pt>
                <c:pt idx="14">
                  <c:v>6.0456030000000001E-3</c:v>
                </c:pt>
                <c:pt idx="15">
                  <c:v>5.266995E-3</c:v>
                </c:pt>
                <c:pt idx="16">
                  <c:v>4.9715439999999996E-3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1.7294E-2</c:v>
                </c:pt>
                <c:pt idx="1">
                  <c:v>1.7994E-2</c:v>
                </c:pt>
                <c:pt idx="2">
                  <c:v>1.7201000000000001E-2</c:v>
                </c:pt>
                <c:pt idx="3">
                  <c:v>1.8353000000000001E-2</c:v>
                </c:pt>
                <c:pt idx="4">
                  <c:v>1.6965000000000001E-2</c:v>
                </c:pt>
                <c:pt idx="5">
                  <c:v>1.5112E-2</c:v>
                </c:pt>
                <c:pt idx="6">
                  <c:v>1.6367E-2</c:v>
                </c:pt>
                <c:pt idx="7">
                  <c:v>1.5741000000000002E-2</c:v>
                </c:pt>
                <c:pt idx="8">
                  <c:v>1.6063999999999998E-2</c:v>
                </c:pt>
                <c:pt idx="9">
                  <c:v>1.8481000000000001E-2</c:v>
                </c:pt>
                <c:pt idx="10">
                  <c:v>1.7691999999999999E-2</c:v>
                </c:pt>
                <c:pt idx="11">
                  <c:v>1.5980999999999999E-2</c:v>
                </c:pt>
                <c:pt idx="12">
                  <c:v>1.7745E-2</c:v>
                </c:pt>
                <c:pt idx="13">
                  <c:v>1.7214E-2</c:v>
                </c:pt>
                <c:pt idx="14">
                  <c:v>1.5007E-2</c:v>
                </c:pt>
                <c:pt idx="15">
                  <c:v>1.5332999999999999E-2</c:v>
                </c:pt>
                <c:pt idx="16">
                  <c:v>1.5439E-2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3.854208E-3</c:v>
                </c:pt>
                <c:pt idx="1">
                  <c:v>3.9502199999999999E-3</c:v>
                </c:pt>
                <c:pt idx="2">
                  <c:v>5.1468679999999998E-3</c:v>
                </c:pt>
                <c:pt idx="3">
                  <c:v>4.3981819999999996E-3</c:v>
                </c:pt>
                <c:pt idx="4">
                  <c:v>4.2498459999999998E-3</c:v>
                </c:pt>
                <c:pt idx="5">
                  <c:v>5.5682240000000001E-3</c:v>
                </c:pt>
                <c:pt idx="6">
                  <c:v>4.6346920000000002E-3</c:v>
                </c:pt>
                <c:pt idx="7">
                  <c:v>4.4138490000000001E-3</c:v>
                </c:pt>
                <c:pt idx="8">
                  <c:v>5.4724739999999997E-3</c:v>
                </c:pt>
                <c:pt idx="9">
                  <c:v>4.6644089999999996E-3</c:v>
                </c:pt>
                <c:pt idx="10">
                  <c:v>4.3313300000000004E-3</c:v>
                </c:pt>
                <c:pt idx="11">
                  <c:v>4.2245690000000001E-3</c:v>
                </c:pt>
                <c:pt idx="12">
                  <c:v>5.680353E-3</c:v>
                </c:pt>
                <c:pt idx="13">
                  <c:v>4.1194650000000001E-3</c:v>
                </c:pt>
                <c:pt idx="14">
                  <c:v>3.9870089999999997E-3</c:v>
                </c:pt>
                <c:pt idx="15">
                  <c:v>5.1017399999999996E-3</c:v>
                </c:pt>
                <c:pt idx="16">
                  <c:v>4.5116899999999996E-3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1"/>
              <c:delete val="1"/>
              <c:extLst>
                <c:ext xmlns:c15="http://schemas.microsoft.com/office/drawing/2012/chart" uri="{CE6537A1-D6FC-4f65-9D91-7224C49458BB}"/>
                <c:ext xmlns:c16="http://schemas.microsoft.com/office/drawing/2014/chart" uri="{C3380CC4-5D6E-409C-BE32-E72D297353CC}">
                  <c16:uniqueId val="{00000003-438F-4679-B4A1-A293850C3054}"/>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8F-4679-B4A1-A293850C3054}"/>
                </c:ext>
              </c:extLst>
            </c:dLbl>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8F-4679-B4A1-A293850C3054}"/>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8F-4679-B4A1-A293850C30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8</c:v>
                </c:pt>
                <c:pt idx="1">
                  <c:v>7</c:v>
                </c:pt>
                <c:pt idx="2">
                  <c:v>10</c:v>
                </c:pt>
                <c:pt idx="3">
                  <c:v>7</c:v>
                </c:pt>
                <c:pt idx="4">
                  <c:v>14</c:v>
                </c:pt>
                <c:pt idx="5">
                  <c:v>9</c:v>
                </c:pt>
                <c:pt idx="6">
                  <c:v>8</c:v>
                </c:pt>
                <c:pt idx="7">
                  <c:v>10</c:v>
                </c:pt>
                <c:pt idx="8">
                  <c:v>12</c:v>
                </c:pt>
                <c:pt idx="9">
                  <c:v>14</c:v>
                </c:pt>
                <c:pt idx="10">
                  <c:v>12</c:v>
                </c:pt>
                <c:pt idx="11">
                  <c:v>11</c:v>
                </c:pt>
                <c:pt idx="12">
                  <c:v>11</c:v>
                </c:pt>
                <c:pt idx="13">
                  <c:v>9</c:v>
                </c:pt>
                <c:pt idx="14">
                  <c:v>8</c:v>
                </c:pt>
                <c:pt idx="15">
                  <c:v>7</c:v>
                </c:pt>
                <c:pt idx="16">
                  <c:v>12</c:v>
                </c:pt>
                <c:pt idx="17">
                  <c:v>9</c:v>
                </c:pt>
                <c:pt idx="18">
                  <c:v>7</c:v>
                </c:pt>
                <c:pt idx="19">
                  <c:v>13</c:v>
                </c:pt>
                <c:pt idx="20">
                  <c:v>10</c:v>
                </c:pt>
                <c:pt idx="21">
                  <c:v>9</c:v>
                </c:pt>
                <c:pt idx="22">
                  <c:v>6</c:v>
                </c:pt>
                <c:pt idx="23">
                  <c:v>13</c:v>
                </c:pt>
                <c:pt idx="24">
                  <c:v>8</c:v>
                </c:pt>
                <c:pt idx="25">
                  <c:v>5</c:v>
                </c:pt>
                <c:pt idx="26">
                  <c:v>10</c:v>
                </c:pt>
                <c:pt idx="27">
                  <c:v>6</c:v>
                </c:pt>
                <c:pt idx="28">
                  <c:v>5</c:v>
                </c:pt>
                <c:pt idx="29">
                  <c:v>11</c:v>
                </c:pt>
                <c:pt idx="30">
                  <c:v>6</c:v>
                </c:pt>
                <c:pt idx="31">
                  <c:v>9</c:v>
                </c:pt>
                <c:pt idx="32">
                  <c:v>8</c:v>
                </c:pt>
                <c:pt idx="33">
                  <c:v>10</c:v>
                </c:pt>
                <c:pt idx="34">
                  <c:v>6</c:v>
                </c:pt>
                <c:pt idx="35">
                  <c:v>11</c:v>
                </c:pt>
                <c:pt idx="36">
                  <c:v>5</c:v>
                </c:pt>
                <c:pt idx="37">
                  <c:v>7</c:v>
                </c:pt>
                <c:pt idx="38">
                  <c:v>6</c:v>
                </c:pt>
                <c:pt idx="39">
                  <c:v>4</c:v>
                </c:pt>
                <c:pt idx="40">
                  <c:v>5</c:v>
                </c:pt>
                <c:pt idx="41">
                  <c:v>6</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13</c:v>
                </c:pt>
                <c:pt idx="29">
                  <c:v>8</c:v>
                </c:pt>
                <c:pt idx="30">
                  <c:v>0</c:v>
                </c:pt>
                <c:pt idx="31">
                  <c:v>0</c:v>
                </c:pt>
                <c:pt idx="32">
                  <c:v>9</c:v>
                </c:pt>
                <c:pt idx="33">
                  <c:v>4</c:v>
                </c:pt>
                <c:pt idx="34">
                  <c:v>0</c:v>
                </c:pt>
                <c:pt idx="35">
                  <c:v>0</c:v>
                </c:pt>
                <c:pt idx="36">
                  <c:v>8</c:v>
                </c:pt>
                <c:pt idx="37">
                  <c:v>1</c:v>
                </c:pt>
                <c:pt idx="38">
                  <c:v>0</c:v>
                </c:pt>
                <c:pt idx="39">
                  <c:v>13</c:v>
                </c:pt>
                <c:pt idx="40">
                  <c:v>6</c:v>
                </c:pt>
                <c:pt idx="41">
                  <c:v>1</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AF-46D4-AAB4-67F3D0194FE2}"/>
                </c:ext>
              </c:extLst>
            </c:dLbl>
            <c:dLbl>
              <c:idx val="3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F-46D4-AAB4-67F3D0194F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1</c:v>
                </c:pt>
                <c:pt idx="1">
                  <c:v>0</c:v>
                </c:pt>
                <c:pt idx="2">
                  <c:v>0</c:v>
                </c:pt>
                <c:pt idx="3">
                  <c:v>1</c:v>
                </c:pt>
                <c:pt idx="4">
                  <c:v>0</c:v>
                </c:pt>
                <c:pt idx="5">
                  <c:v>0</c:v>
                </c:pt>
                <c:pt idx="6">
                  <c:v>0</c:v>
                </c:pt>
                <c:pt idx="7">
                  <c:v>0</c:v>
                </c:pt>
                <c:pt idx="8">
                  <c:v>0</c:v>
                </c:pt>
                <c:pt idx="9">
                  <c:v>0</c:v>
                </c:pt>
                <c:pt idx="10">
                  <c:v>0</c:v>
                </c:pt>
                <c:pt idx="11">
                  <c:v>0</c:v>
                </c:pt>
                <c:pt idx="12">
                  <c:v>0</c:v>
                </c:pt>
                <c:pt idx="13">
                  <c:v>0</c:v>
                </c:pt>
                <c:pt idx="14">
                  <c:v>1</c:v>
                </c:pt>
                <c:pt idx="15">
                  <c:v>1</c:v>
                </c:pt>
                <c:pt idx="16">
                  <c:v>0</c:v>
                </c:pt>
                <c:pt idx="17">
                  <c:v>0</c:v>
                </c:pt>
                <c:pt idx="18">
                  <c:v>1</c:v>
                </c:pt>
                <c:pt idx="19">
                  <c:v>0</c:v>
                </c:pt>
                <c:pt idx="20">
                  <c:v>0</c:v>
                </c:pt>
                <c:pt idx="21">
                  <c:v>0</c:v>
                </c:pt>
                <c:pt idx="22">
                  <c:v>0</c:v>
                </c:pt>
                <c:pt idx="23">
                  <c:v>0</c:v>
                </c:pt>
                <c:pt idx="24">
                  <c:v>0</c:v>
                </c:pt>
                <c:pt idx="25">
                  <c:v>1</c:v>
                </c:pt>
                <c:pt idx="26">
                  <c:v>0</c:v>
                </c:pt>
                <c:pt idx="27">
                  <c:v>0</c:v>
                </c:pt>
                <c:pt idx="28">
                  <c:v>3</c:v>
                </c:pt>
                <c:pt idx="29">
                  <c:v>2</c:v>
                </c:pt>
                <c:pt idx="30">
                  <c:v>1</c:v>
                </c:pt>
                <c:pt idx="31">
                  <c:v>0</c:v>
                </c:pt>
                <c:pt idx="32">
                  <c:v>2</c:v>
                </c:pt>
                <c:pt idx="33">
                  <c:v>1</c:v>
                </c:pt>
                <c:pt idx="34">
                  <c:v>1</c:v>
                </c:pt>
                <c:pt idx="35">
                  <c:v>0</c:v>
                </c:pt>
                <c:pt idx="36">
                  <c:v>2</c:v>
                </c:pt>
                <c:pt idx="37">
                  <c:v>2</c:v>
                </c:pt>
                <c:pt idx="38">
                  <c:v>0</c:v>
                </c:pt>
                <c:pt idx="39">
                  <c:v>3</c:v>
                </c:pt>
                <c:pt idx="40">
                  <c:v>2</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3.4558000000000002E-3</c:v>
                </c:pt>
                <c:pt idx="1">
                  <c:v>3.2659999999999998E-3</c:v>
                </c:pt>
                <c:pt idx="2">
                  <c:v>2.9916999999999999E-3</c:v>
                </c:pt>
                <c:pt idx="3">
                  <c:v>3.0563000000000001E-3</c:v>
                </c:pt>
                <c:pt idx="4">
                  <c:v>3.5590999999999999E-3</c:v>
                </c:pt>
                <c:pt idx="5">
                  <c:v>3.2174E-3</c:v>
                </c:pt>
                <c:pt idx="6">
                  <c:v>2.8655E-3</c:v>
                </c:pt>
                <c:pt idx="7">
                  <c:v>3.0370000000000002E-3</c:v>
                </c:pt>
                <c:pt idx="8">
                  <c:v>3.0874000000000001E-3</c:v>
                </c:pt>
                <c:pt idx="9">
                  <c:v>4.3346000000000001E-3</c:v>
                </c:pt>
                <c:pt idx="10">
                  <c:v>3.8222999999999998E-3</c:v>
                </c:pt>
                <c:pt idx="11">
                  <c:v>2.9399999999999999E-3</c:v>
                </c:pt>
                <c:pt idx="12">
                  <c:v>2.9007999999999998E-3</c:v>
                </c:pt>
                <c:pt idx="13">
                  <c:v>4.0559000000000003E-3</c:v>
                </c:pt>
                <c:pt idx="14">
                  <c:v>3.3086999999999999E-3</c:v>
                </c:pt>
                <c:pt idx="15">
                  <c:v>2.9724999999999999E-3</c:v>
                </c:pt>
                <c:pt idx="16">
                  <c:v>3.1334000000000002E-3</c:v>
                </c:pt>
                <c:pt idx="17">
                  <c:v>3.1262999999999998E-3</c:v>
                </c:pt>
                <c:pt idx="18">
                  <c:v>4.9465000000000004E-3</c:v>
                </c:pt>
                <c:pt idx="19">
                  <c:v>3.1987000000000001E-3</c:v>
                </c:pt>
                <c:pt idx="20">
                  <c:v>3.2109999999999999E-3</c:v>
                </c:pt>
                <c:pt idx="21">
                  <c:v>4.1755999999999998E-3</c:v>
                </c:pt>
                <c:pt idx="22">
                  <c:v>4.1067999999999999E-3</c:v>
                </c:pt>
                <c:pt idx="23">
                  <c:v>2.9199999999999999E-3</c:v>
                </c:pt>
                <c:pt idx="24">
                  <c:v>4.2651E-3</c:v>
                </c:pt>
                <c:pt idx="25">
                  <c:v>3.3151999999999999E-3</c:v>
                </c:pt>
                <c:pt idx="26">
                  <c:v>4.1425999999999998E-3</c:v>
                </c:pt>
                <c:pt idx="27">
                  <c:v>5.2475000000000004E-3</c:v>
                </c:pt>
                <c:pt idx="28">
                  <c:v>3.8874000000000001E-3</c:v>
                </c:pt>
                <c:pt idx="29">
                  <c:v>3.4215000000000001E-3</c:v>
                </c:pt>
                <c:pt idx="30">
                  <c:v>5.7193000000000001E-3</c:v>
                </c:pt>
                <c:pt idx="31">
                  <c:v>3.6091999999999999E-3</c:v>
                </c:pt>
                <c:pt idx="32">
                  <c:v>4.3162000000000001E-3</c:v>
                </c:pt>
                <c:pt idx="33">
                  <c:v>4.2947000000000003E-3</c:v>
                </c:pt>
                <c:pt idx="34">
                  <c:v>3.7041999999999999E-3</c:v>
                </c:pt>
                <c:pt idx="35">
                  <c:v>3.8793E-3</c:v>
                </c:pt>
                <c:pt idx="36">
                  <c:v>3.9236000000000002E-3</c:v>
                </c:pt>
                <c:pt idx="37">
                  <c:v>5.1076000000000003E-3</c:v>
                </c:pt>
                <c:pt idx="38">
                  <c:v>3.3532000000000002E-3</c:v>
                </c:pt>
                <c:pt idx="39">
                  <c:v>3.0593999999999999E-3</c:v>
                </c:pt>
                <c:pt idx="40">
                  <c:v>3.6332999999999999E-3</c:v>
                </c:pt>
                <c:pt idx="41">
                  <c:v>3.0726E-3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1.9919999999999998E-3</c:v>
                </c:pt>
                <c:pt idx="1">
                  <c:v>2E-3</c:v>
                </c:pt>
                <c:pt idx="2">
                  <c:v>1E-3</c:v>
                </c:pt>
                <c:pt idx="3">
                  <c:v>2.2550000000000001E-3</c:v>
                </c:pt>
                <c:pt idx="4">
                  <c:v>1.699E-3</c:v>
                </c:pt>
                <c:pt idx="5">
                  <c:v>1.928E-3</c:v>
                </c:pt>
                <c:pt idx="6">
                  <c:v>3.0130000000000001E-3</c:v>
                </c:pt>
                <c:pt idx="7">
                  <c:v>3.2109999999999999E-3</c:v>
                </c:pt>
                <c:pt idx="8">
                  <c:v>3.0000000000000001E-3</c:v>
                </c:pt>
                <c:pt idx="9">
                  <c:v>2.0100000000000001E-3</c:v>
                </c:pt>
                <c:pt idx="10">
                  <c:v>3.2569999999999999E-3</c:v>
                </c:pt>
                <c:pt idx="11">
                  <c:v>2.1489999999999999E-3</c:v>
                </c:pt>
                <c:pt idx="12">
                  <c:v>9.990000000000001E-4</c:v>
                </c:pt>
                <c:pt idx="13">
                  <c:v>2.0110000000000002E-3</c:v>
                </c:pt>
                <c:pt idx="14">
                  <c:v>1.9889999999999999E-3</c:v>
                </c:pt>
                <c:pt idx="15">
                  <c:v>1E-3</c:v>
                </c:pt>
                <c:pt idx="16">
                  <c:v>1.2260000000000001E-3</c:v>
                </c:pt>
                <c:pt idx="17">
                  <c:v>2E-3</c:v>
                </c:pt>
                <c:pt idx="18">
                  <c:v>2.0079999999999998E-3</c:v>
                </c:pt>
                <c:pt idx="19">
                  <c:v>1.003E-3</c:v>
                </c:pt>
                <c:pt idx="20">
                  <c:v>3.228E-3</c:v>
                </c:pt>
                <c:pt idx="21">
                  <c:v>4.0509999999999999E-3</c:v>
                </c:pt>
                <c:pt idx="22">
                  <c:v>3.3110000000000001E-3</c:v>
                </c:pt>
                <c:pt idx="23">
                  <c:v>3.248E-3</c:v>
                </c:pt>
                <c:pt idx="24">
                  <c:v>3.0010000000000002E-3</c:v>
                </c:pt>
                <c:pt idx="25">
                  <c:v>3.0140000000000002E-3</c:v>
                </c:pt>
                <c:pt idx="26">
                  <c:v>3.2209999999999999E-3</c:v>
                </c:pt>
                <c:pt idx="27">
                  <c:v>3.0149999999999999E-3</c:v>
                </c:pt>
                <c:pt idx="28">
                  <c:v>3.9870000000000001E-3</c:v>
                </c:pt>
                <c:pt idx="29">
                  <c:v>4.2770000000000004E-3</c:v>
                </c:pt>
                <c:pt idx="30">
                  <c:v>3.6180000000000001E-3</c:v>
                </c:pt>
                <c:pt idx="31">
                  <c:v>3.016E-3</c:v>
                </c:pt>
                <c:pt idx="32">
                  <c:v>3.202E-3</c:v>
                </c:pt>
                <c:pt idx="33">
                  <c:v>4.0010000000000002E-3</c:v>
                </c:pt>
                <c:pt idx="34">
                  <c:v>4.2589999999999998E-3</c:v>
                </c:pt>
                <c:pt idx="35">
                  <c:v>4.0010000000000002E-3</c:v>
                </c:pt>
                <c:pt idx="36">
                  <c:v>4.0090000000000004E-3</c:v>
                </c:pt>
                <c:pt idx="37">
                  <c:v>4.2220000000000001E-3</c:v>
                </c:pt>
                <c:pt idx="38">
                  <c:v>3.4880000000000002E-3</c:v>
                </c:pt>
                <c:pt idx="39">
                  <c:v>4.1650000000000003E-3</c:v>
                </c:pt>
                <c:pt idx="40">
                  <c:v>3.2039999999999998E-3</c:v>
                </c:pt>
                <c:pt idx="41">
                  <c:v>3.8869999999999998E-3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2.6557849999999999E-3</c:v>
                </c:pt>
                <c:pt idx="1">
                  <c:v>2.6537000000000002E-3</c:v>
                </c:pt>
                <c:pt idx="2">
                  <c:v>2.5317529999999999E-3</c:v>
                </c:pt>
                <c:pt idx="3">
                  <c:v>2.654989E-3</c:v>
                </c:pt>
                <c:pt idx="4">
                  <c:v>2.432526E-3</c:v>
                </c:pt>
                <c:pt idx="5">
                  <c:v>2.692711E-3</c:v>
                </c:pt>
                <c:pt idx="6">
                  <c:v>2.2006590000000002E-3</c:v>
                </c:pt>
                <c:pt idx="7">
                  <c:v>2.062679E-3</c:v>
                </c:pt>
                <c:pt idx="8">
                  <c:v>2.2895390000000002E-3</c:v>
                </c:pt>
                <c:pt idx="9">
                  <c:v>2.2137939999999998E-3</c:v>
                </c:pt>
                <c:pt idx="10">
                  <c:v>2.4787860000000002E-3</c:v>
                </c:pt>
                <c:pt idx="11">
                  <c:v>2.6085150000000001E-3</c:v>
                </c:pt>
                <c:pt idx="12">
                  <c:v>2.6440930000000001E-3</c:v>
                </c:pt>
                <c:pt idx="13">
                  <c:v>2.4558409999999998E-3</c:v>
                </c:pt>
                <c:pt idx="14">
                  <c:v>2.5287510000000001E-3</c:v>
                </c:pt>
                <c:pt idx="15">
                  <c:v>2.6998009999999999E-3</c:v>
                </c:pt>
                <c:pt idx="16">
                  <c:v>2.790575E-3</c:v>
                </c:pt>
                <c:pt idx="17">
                  <c:v>2.5543689999999999E-3</c:v>
                </c:pt>
                <c:pt idx="18">
                  <c:v>2.6452730000000001E-3</c:v>
                </c:pt>
                <c:pt idx="19">
                  <c:v>2.5468449999999998E-3</c:v>
                </c:pt>
                <c:pt idx="20">
                  <c:v>4.0638100000000002E-3</c:v>
                </c:pt>
                <c:pt idx="21">
                  <c:v>2.9749120000000001E-3</c:v>
                </c:pt>
                <c:pt idx="22">
                  <c:v>3.242881E-3</c:v>
                </c:pt>
                <c:pt idx="23">
                  <c:v>2.6996059999999998E-3</c:v>
                </c:pt>
                <c:pt idx="24">
                  <c:v>2.9251809999999998E-3</c:v>
                </c:pt>
                <c:pt idx="25">
                  <c:v>2.6879930000000001E-3</c:v>
                </c:pt>
                <c:pt idx="26">
                  <c:v>2.7085880000000001E-3</c:v>
                </c:pt>
                <c:pt idx="27">
                  <c:v>3.7678009999999999E-3</c:v>
                </c:pt>
                <c:pt idx="28">
                  <c:v>2.5730200000000001E-3</c:v>
                </c:pt>
                <c:pt idx="29">
                  <c:v>2.5019859999999999E-3</c:v>
                </c:pt>
                <c:pt idx="30">
                  <c:v>3.8940810000000002E-3</c:v>
                </c:pt>
                <c:pt idx="31">
                  <c:v>2.9210939999999999E-3</c:v>
                </c:pt>
                <c:pt idx="32">
                  <c:v>2.5963620000000001E-3</c:v>
                </c:pt>
                <c:pt idx="33">
                  <c:v>3.4590060000000001E-3</c:v>
                </c:pt>
                <c:pt idx="34">
                  <c:v>2.6145220000000002E-3</c:v>
                </c:pt>
                <c:pt idx="35">
                  <c:v>2.4218899999999999E-3</c:v>
                </c:pt>
                <c:pt idx="36">
                  <c:v>3.5243499999999999E-3</c:v>
                </c:pt>
                <c:pt idx="37">
                  <c:v>3.1785889999999999E-3</c:v>
                </c:pt>
                <c:pt idx="38">
                  <c:v>2.5914380000000002E-3</c:v>
                </c:pt>
                <c:pt idx="39">
                  <c:v>2.4625300000000001E-3</c:v>
                </c:pt>
                <c:pt idx="40">
                  <c:v>4.3676130000000002E-3</c:v>
                </c:pt>
                <c:pt idx="41">
                  <c:v>2.851475E-3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7.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1.0000000000000002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3</c:v>
                </c:pt>
                <c:pt idx="1">
                  <c:v>3</c:v>
                </c:pt>
                <c:pt idx="2">
                  <c:v>3</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1</c:v>
                </c:pt>
                <c:pt idx="1">
                  <c:v>1</c:v>
                </c:pt>
                <c:pt idx="2">
                  <c:v>2</c:v>
                </c:pt>
                <c:pt idx="3">
                  <c:v>2</c:v>
                </c:pt>
                <c:pt idx="4">
                  <c:v>2</c:v>
                </c:pt>
                <c:pt idx="5">
                  <c:v>0</c:v>
                </c:pt>
                <c:pt idx="6">
                  <c:v>0</c:v>
                </c:pt>
                <c:pt idx="7">
                  <c:v>0</c:v>
                </c:pt>
                <c:pt idx="8">
                  <c:v>0</c:v>
                </c:pt>
                <c:pt idx="9">
                  <c:v>0</c:v>
                </c:pt>
                <c:pt idx="10">
                  <c:v>2</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c:v>
                </c:pt>
                <c:pt idx="10">
                  <c:v>1</c:v>
                </c:pt>
                <c:pt idx="11">
                  <c:v>1</c:v>
                </c:pt>
                <c:pt idx="12">
                  <c:v>1</c:v>
                </c:pt>
                <c:pt idx="13">
                  <c:v>1</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977-AF83-2958FBCE2C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1</c:v>
                </c:pt>
                <c:pt idx="9">
                  <c:v>2</c:v>
                </c:pt>
                <c:pt idx="10">
                  <c:v>3</c:v>
                </c:pt>
                <c:pt idx="11">
                  <c:v>3</c:v>
                </c:pt>
                <c:pt idx="12">
                  <c:v>3</c:v>
                </c:pt>
                <c:pt idx="13">
                  <c:v>3</c:v>
                </c:pt>
                <c:pt idx="14">
                  <c:v>3</c:v>
                </c:pt>
                <c:pt idx="15">
                  <c:v>3</c:v>
                </c:pt>
                <c:pt idx="16">
                  <c:v>3</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2</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3.9711E-3</c:v>
                </c:pt>
                <c:pt idx="1">
                  <c:v>3.2934000000000001E-3</c:v>
                </c:pt>
                <c:pt idx="2">
                  <c:v>3.3319999999999999E-3</c:v>
                </c:pt>
                <c:pt idx="3">
                  <c:v>3.3243999999999999E-3</c:v>
                </c:pt>
                <c:pt idx="4">
                  <c:v>4.7593999999999996E-3</c:v>
                </c:pt>
                <c:pt idx="5">
                  <c:v>3.7320000000000001E-3</c:v>
                </c:pt>
                <c:pt idx="6">
                  <c:v>3.1500999999999999E-3</c:v>
                </c:pt>
                <c:pt idx="7">
                  <c:v>4.1730999999999999E-3</c:v>
                </c:pt>
                <c:pt idx="8">
                  <c:v>4.2100000000000002E-3</c:v>
                </c:pt>
                <c:pt idx="9">
                  <c:v>3.4594999999999999E-3</c:v>
                </c:pt>
                <c:pt idx="10">
                  <c:v>4.7231E-3</c:v>
                </c:pt>
                <c:pt idx="11">
                  <c:v>3.4559E-3</c:v>
                </c:pt>
                <c:pt idx="12">
                  <c:v>5.3439999999999998E-3</c:v>
                </c:pt>
                <c:pt idx="13">
                  <c:v>3.6476E-3</c:v>
                </c:pt>
                <c:pt idx="14">
                  <c:v>4.3442999999999997E-3</c:v>
                </c:pt>
                <c:pt idx="15">
                  <c:v>3.6751000000000002E-3</c:v>
                </c:pt>
                <c:pt idx="16">
                  <c:v>4.6167999999999999E-3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5.2110000000000004E-3</c:v>
                </c:pt>
                <c:pt idx="1">
                  <c:v>4.9979999999999998E-3</c:v>
                </c:pt>
                <c:pt idx="2">
                  <c:v>6.2839999999999997E-3</c:v>
                </c:pt>
                <c:pt idx="3">
                  <c:v>4.5750000000000001E-3</c:v>
                </c:pt>
                <c:pt idx="4">
                  <c:v>5.901E-3</c:v>
                </c:pt>
                <c:pt idx="5">
                  <c:v>6.2839999999999997E-3</c:v>
                </c:pt>
                <c:pt idx="6">
                  <c:v>5.0000000000000001E-3</c:v>
                </c:pt>
                <c:pt idx="7">
                  <c:v>5.1919999999999996E-3</c:v>
                </c:pt>
                <c:pt idx="8">
                  <c:v>6.5579999999999996E-3</c:v>
                </c:pt>
                <c:pt idx="9">
                  <c:v>5.3049999999999998E-3</c:v>
                </c:pt>
                <c:pt idx="10">
                  <c:v>5.9389999999999998E-3</c:v>
                </c:pt>
                <c:pt idx="11">
                  <c:v>6.3839999999999999E-3</c:v>
                </c:pt>
                <c:pt idx="12">
                  <c:v>5.7819999999999998E-3</c:v>
                </c:pt>
                <c:pt idx="13">
                  <c:v>5.0070000000000002E-3</c:v>
                </c:pt>
                <c:pt idx="14">
                  <c:v>5.2550000000000001E-3</c:v>
                </c:pt>
                <c:pt idx="15">
                  <c:v>5.7749999999999998E-3</c:v>
                </c:pt>
                <c:pt idx="16">
                  <c:v>6.2310000000000004E-3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2.8759699999999998E-3</c:v>
                </c:pt>
                <c:pt idx="1">
                  <c:v>2.8235119999999998E-3</c:v>
                </c:pt>
                <c:pt idx="2">
                  <c:v>4.0142750000000003E-3</c:v>
                </c:pt>
                <c:pt idx="3">
                  <c:v>2.7530279999999998E-3</c:v>
                </c:pt>
                <c:pt idx="4">
                  <c:v>2.7038399999999999E-3</c:v>
                </c:pt>
                <c:pt idx="5">
                  <c:v>3.9398819999999996E-3</c:v>
                </c:pt>
                <c:pt idx="6">
                  <c:v>3.07391E-3</c:v>
                </c:pt>
                <c:pt idx="7">
                  <c:v>2.7657850000000002E-3</c:v>
                </c:pt>
                <c:pt idx="8">
                  <c:v>3.7639930000000002E-3</c:v>
                </c:pt>
                <c:pt idx="9">
                  <c:v>2.9835830000000002E-3</c:v>
                </c:pt>
                <c:pt idx="10">
                  <c:v>2.903451E-3</c:v>
                </c:pt>
                <c:pt idx="11">
                  <c:v>4.0173739999999998E-3</c:v>
                </c:pt>
                <c:pt idx="12">
                  <c:v>2.860984E-3</c:v>
                </c:pt>
                <c:pt idx="13">
                  <c:v>2.8301649999999999E-3</c:v>
                </c:pt>
                <c:pt idx="14">
                  <c:v>2.720274E-3</c:v>
                </c:pt>
                <c:pt idx="15">
                  <c:v>4.4941299999999998E-3</c:v>
                </c:pt>
                <c:pt idx="16">
                  <c:v>3.1131079999999998E-3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0-48FC-8266-4BA63CC395EC}"/>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D0-48FC-8266-4BA63CC395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c:v>
                </c:pt>
                <c:pt idx="1">
                  <c:v>3</c:v>
                </c:pt>
                <c:pt idx="2">
                  <c:v>9</c:v>
                </c:pt>
                <c:pt idx="3">
                  <c:v>4</c:v>
                </c:pt>
                <c:pt idx="4">
                  <c:v>11</c:v>
                </c:pt>
                <c:pt idx="5">
                  <c:v>7</c:v>
                </c:pt>
                <c:pt idx="6">
                  <c:v>5</c:v>
                </c:pt>
                <c:pt idx="7">
                  <c:v>5</c:v>
                </c:pt>
                <c:pt idx="8">
                  <c:v>12</c:v>
                </c:pt>
                <c:pt idx="9">
                  <c:v>12</c:v>
                </c:pt>
                <c:pt idx="10">
                  <c:v>11</c:v>
                </c:pt>
                <c:pt idx="11">
                  <c:v>11</c:v>
                </c:pt>
                <c:pt idx="12">
                  <c:v>7</c:v>
                </c:pt>
                <c:pt idx="13">
                  <c:v>6</c:v>
                </c:pt>
                <c:pt idx="14">
                  <c:v>3</c:v>
                </c:pt>
                <c:pt idx="15">
                  <c:v>3</c:v>
                </c:pt>
                <c:pt idx="16">
                  <c:v>12</c:v>
                </c:pt>
                <c:pt idx="17">
                  <c:v>7</c:v>
                </c:pt>
                <c:pt idx="18">
                  <c:v>4</c:v>
                </c:pt>
                <c:pt idx="19">
                  <c:v>13</c:v>
                </c:pt>
                <c:pt idx="20">
                  <c:v>8</c:v>
                </c:pt>
                <c:pt idx="21">
                  <c:v>7</c:v>
                </c:pt>
                <c:pt idx="22">
                  <c:v>3</c:v>
                </c:pt>
                <c:pt idx="23">
                  <c:v>13</c:v>
                </c:pt>
                <c:pt idx="24">
                  <c:v>6</c:v>
                </c:pt>
                <c:pt idx="25">
                  <c:v>3</c:v>
                </c:pt>
                <c:pt idx="26">
                  <c:v>10</c:v>
                </c:pt>
                <c:pt idx="27">
                  <c:v>4</c:v>
                </c:pt>
                <c:pt idx="28">
                  <c:v>4</c:v>
                </c:pt>
                <c:pt idx="29">
                  <c:v>7</c:v>
                </c:pt>
                <c:pt idx="30">
                  <c:v>4</c:v>
                </c:pt>
                <c:pt idx="31">
                  <c:v>8</c:v>
                </c:pt>
                <c:pt idx="32">
                  <c:v>4</c:v>
                </c:pt>
                <c:pt idx="33">
                  <c:v>9</c:v>
                </c:pt>
                <c:pt idx="34">
                  <c:v>4</c:v>
                </c:pt>
                <c:pt idx="35">
                  <c:v>8</c:v>
                </c:pt>
                <c:pt idx="36">
                  <c:v>1</c:v>
                </c:pt>
                <c:pt idx="37">
                  <c:v>4</c:v>
                </c:pt>
                <c:pt idx="38">
                  <c:v>5</c:v>
                </c:pt>
                <c:pt idx="39">
                  <c:v>2</c:v>
                </c:pt>
                <c:pt idx="40">
                  <c:v>2</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3</c:v>
                </c:pt>
                <c:pt idx="2">
                  <c:v>1</c:v>
                </c:pt>
                <c:pt idx="3">
                  <c:v>0</c:v>
                </c:pt>
                <c:pt idx="4">
                  <c:v>3</c:v>
                </c:pt>
                <c:pt idx="5">
                  <c:v>0</c:v>
                </c:pt>
                <c:pt idx="6">
                  <c:v>3</c:v>
                </c:pt>
                <c:pt idx="7">
                  <c:v>4</c:v>
                </c:pt>
                <c:pt idx="8">
                  <c:v>6</c:v>
                </c:pt>
                <c:pt idx="9">
                  <c:v>5</c:v>
                </c:pt>
                <c:pt idx="10">
                  <c:v>3</c:v>
                </c:pt>
                <c:pt idx="11">
                  <c:v>3</c:v>
                </c:pt>
                <c:pt idx="12">
                  <c:v>0</c:v>
                </c:pt>
                <c:pt idx="13">
                  <c:v>0</c:v>
                </c:pt>
                <c:pt idx="14">
                  <c:v>0</c:v>
                </c:pt>
                <c:pt idx="15">
                  <c:v>0</c:v>
                </c:pt>
                <c:pt idx="16">
                  <c:v>3</c:v>
                </c:pt>
                <c:pt idx="17">
                  <c:v>0</c:v>
                </c:pt>
                <c:pt idx="18">
                  <c:v>0</c:v>
                </c:pt>
                <c:pt idx="19">
                  <c:v>3</c:v>
                </c:pt>
                <c:pt idx="20">
                  <c:v>0</c:v>
                </c:pt>
                <c:pt idx="21">
                  <c:v>1</c:v>
                </c:pt>
                <c:pt idx="22">
                  <c:v>0</c:v>
                </c:pt>
                <c:pt idx="23">
                  <c:v>3</c:v>
                </c:pt>
                <c:pt idx="24">
                  <c:v>0</c:v>
                </c:pt>
                <c:pt idx="25">
                  <c:v>0</c:v>
                </c:pt>
                <c:pt idx="26">
                  <c:v>2</c:v>
                </c:pt>
                <c:pt idx="27">
                  <c:v>0</c:v>
                </c:pt>
                <c:pt idx="28">
                  <c:v>2</c:v>
                </c:pt>
                <c:pt idx="29">
                  <c:v>0</c:v>
                </c:pt>
                <c:pt idx="30">
                  <c:v>0</c:v>
                </c:pt>
                <c:pt idx="31">
                  <c:v>1</c:v>
                </c:pt>
                <c:pt idx="32">
                  <c:v>0</c:v>
                </c:pt>
                <c:pt idx="33">
                  <c:v>0</c:v>
                </c:pt>
                <c:pt idx="34">
                  <c:v>0</c:v>
                </c:pt>
                <c:pt idx="35">
                  <c:v>2</c:v>
                </c:pt>
                <c:pt idx="36">
                  <c:v>0</c:v>
                </c:pt>
                <c:pt idx="37">
                  <c:v>0</c:v>
                </c:pt>
                <c:pt idx="38">
                  <c:v>0</c:v>
                </c:pt>
                <c:pt idx="39">
                  <c:v>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02-4B70-8F4A-3AC64761C92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02-4B70-8F4A-3AC64761C922}"/>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02-4B70-8F4A-3AC64761C922}"/>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02-4B70-8F4A-3AC64761C922}"/>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02-4B70-8F4A-3AC64761C922}"/>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2-4B70-8F4A-3AC64761C922}"/>
                </c:ext>
              </c:extLst>
            </c:dLbl>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02-4B70-8F4A-3AC64761C9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4</c:v>
                </c:pt>
                <c:pt idx="2">
                  <c:v>3</c:v>
                </c:pt>
                <c:pt idx="3">
                  <c:v>0</c:v>
                </c:pt>
                <c:pt idx="4">
                  <c:v>3</c:v>
                </c:pt>
                <c:pt idx="5">
                  <c:v>2</c:v>
                </c:pt>
                <c:pt idx="6">
                  <c:v>4</c:v>
                </c:pt>
                <c:pt idx="7">
                  <c:v>4</c:v>
                </c:pt>
                <c:pt idx="8">
                  <c:v>4</c:v>
                </c:pt>
                <c:pt idx="9">
                  <c:v>5</c:v>
                </c:pt>
                <c:pt idx="10">
                  <c:v>3</c:v>
                </c:pt>
                <c:pt idx="11">
                  <c:v>3</c:v>
                </c:pt>
                <c:pt idx="12">
                  <c:v>2</c:v>
                </c:pt>
                <c:pt idx="13">
                  <c:v>2</c:v>
                </c:pt>
                <c:pt idx="14">
                  <c:v>0</c:v>
                </c:pt>
                <c:pt idx="15">
                  <c:v>0</c:v>
                </c:pt>
                <c:pt idx="16">
                  <c:v>3</c:v>
                </c:pt>
                <c:pt idx="17">
                  <c:v>2</c:v>
                </c:pt>
                <c:pt idx="18">
                  <c:v>0</c:v>
                </c:pt>
                <c:pt idx="19">
                  <c:v>3</c:v>
                </c:pt>
                <c:pt idx="20">
                  <c:v>2</c:v>
                </c:pt>
                <c:pt idx="21">
                  <c:v>3</c:v>
                </c:pt>
                <c:pt idx="22">
                  <c:v>2</c:v>
                </c:pt>
                <c:pt idx="23">
                  <c:v>4</c:v>
                </c:pt>
                <c:pt idx="24">
                  <c:v>2</c:v>
                </c:pt>
                <c:pt idx="25">
                  <c:v>0</c:v>
                </c:pt>
                <c:pt idx="26">
                  <c:v>4</c:v>
                </c:pt>
                <c:pt idx="27">
                  <c:v>1</c:v>
                </c:pt>
                <c:pt idx="28">
                  <c:v>4</c:v>
                </c:pt>
                <c:pt idx="29">
                  <c:v>4</c:v>
                </c:pt>
                <c:pt idx="30">
                  <c:v>0</c:v>
                </c:pt>
                <c:pt idx="31">
                  <c:v>3</c:v>
                </c:pt>
                <c:pt idx="32">
                  <c:v>4</c:v>
                </c:pt>
                <c:pt idx="33">
                  <c:v>4</c:v>
                </c:pt>
                <c:pt idx="34">
                  <c:v>1</c:v>
                </c:pt>
                <c:pt idx="35">
                  <c:v>4</c:v>
                </c:pt>
                <c:pt idx="36">
                  <c:v>2</c:v>
                </c:pt>
                <c:pt idx="37">
                  <c:v>0</c:v>
                </c:pt>
                <c:pt idx="38">
                  <c:v>2</c:v>
                </c:pt>
                <c:pt idx="39">
                  <c:v>4</c:v>
                </c:pt>
                <c:pt idx="40">
                  <c:v>2</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4.7184000000000002E-3</c:v>
                </c:pt>
                <c:pt idx="1">
                  <c:v>3.3842E-3</c:v>
                </c:pt>
                <c:pt idx="2">
                  <c:v>3.8034000000000002E-3</c:v>
                </c:pt>
                <c:pt idx="3">
                  <c:v>5.8878999999999997E-3</c:v>
                </c:pt>
                <c:pt idx="4">
                  <c:v>3.9805999999999999E-3</c:v>
                </c:pt>
                <c:pt idx="5">
                  <c:v>3.1873000000000001E-3</c:v>
                </c:pt>
                <c:pt idx="6">
                  <c:v>4.3140000000000001E-3</c:v>
                </c:pt>
                <c:pt idx="7">
                  <c:v>4.6572999999999996E-3</c:v>
                </c:pt>
                <c:pt idx="8">
                  <c:v>3.3449999999999999E-3</c:v>
                </c:pt>
                <c:pt idx="9">
                  <c:v>3.82E-3</c:v>
                </c:pt>
                <c:pt idx="10">
                  <c:v>5.1466000000000003E-3</c:v>
                </c:pt>
                <c:pt idx="11">
                  <c:v>3.4053E-3</c:v>
                </c:pt>
                <c:pt idx="12">
                  <c:v>3.5525999999999999E-3</c:v>
                </c:pt>
                <c:pt idx="13">
                  <c:v>4.8608000000000002E-3</c:v>
                </c:pt>
                <c:pt idx="14">
                  <c:v>4.3575000000000003E-3</c:v>
                </c:pt>
                <c:pt idx="15">
                  <c:v>4.0785999999999999E-3</c:v>
                </c:pt>
                <c:pt idx="16">
                  <c:v>6.2100999999999996E-3</c:v>
                </c:pt>
                <c:pt idx="17">
                  <c:v>5.5777999999999999E-3</c:v>
                </c:pt>
                <c:pt idx="18">
                  <c:v>4.1897999999999996E-3</c:v>
                </c:pt>
                <c:pt idx="19">
                  <c:v>6.5437999999999998E-3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4.4724200000000004E-3</c:v>
                </c:pt>
                <c:pt idx="1">
                  <c:v>4.8744010000000004E-3</c:v>
                </c:pt>
                <c:pt idx="2">
                  <c:v>4.2311509999999998E-3</c:v>
                </c:pt>
                <c:pt idx="3">
                  <c:v>6.7401290000000001E-3</c:v>
                </c:pt>
                <c:pt idx="4">
                  <c:v>5.5447150000000004E-3</c:v>
                </c:pt>
                <c:pt idx="5">
                  <c:v>4.9509910000000001E-3</c:v>
                </c:pt>
                <c:pt idx="6">
                  <c:v>6.5809500000000003E-3</c:v>
                </c:pt>
                <c:pt idx="7">
                  <c:v>4.8009649999999999E-3</c:v>
                </c:pt>
                <c:pt idx="8">
                  <c:v>5.627707E-3</c:v>
                </c:pt>
                <c:pt idx="9">
                  <c:v>5.2069919999999997E-3</c:v>
                </c:pt>
                <c:pt idx="10">
                  <c:v>5.9280770000000003E-3</c:v>
                </c:pt>
                <c:pt idx="11">
                  <c:v>4.749563E-3</c:v>
                </c:pt>
                <c:pt idx="12">
                  <c:v>5.8322879999999997E-3</c:v>
                </c:pt>
                <c:pt idx="13">
                  <c:v>5.3004569999999997E-3</c:v>
                </c:pt>
                <c:pt idx="14">
                  <c:v>6.7218349999999998E-3</c:v>
                </c:pt>
                <c:pt idx="15">
                  <c:v>6.3648669999999997E-3</c:v>
                </c:pt>
                <c:pt idx="16">
                  <c:v>7.6271810000000002E-3</c:v>
                </c:pt>
                <c:pt idx="17">
                  <c:v>7.1723899999999998E-3</c:v>
                </c:pt>
                <c:pt idx="18">
                  <c:v>8.5267169999999996E-3</c:v>
                </c:pt>
                <c:pt idx="19">
                  <c:v>8.3357239999999992E-3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5.2880000000000002E-3</c:v>
                </c:pt>
                <c:pt idx="1">
                  <c:v>5.7369999999999999E-3</c:v>
                </c:pt>
                <c:pt idx="2">
                  <c:v>5.7479999999999996E-3</c:v>
                </c:pt>
                <c:pt idx="3">
                  <c:v>5.6569999999999997E-3</c:v>
                </c:pt>
                <c:pt idx="4">
                  <c:v>6.2090000000000001E-3</c:v>
                </c:pt>
                <c:pt idx="5">
                  <c:v>5.2180000000000004E-3</c:v>
                </c:pt>
                <c:pt idx="6">
                  <c:v>5.4609999999999997E-3</c:v>
                </c:pt>
                <c:pt idx="7">
                  <c:v>5.999E-3</c:v>
                </c:pt>
                <c:pt idx="8">
                  <c:v>5.1399999999999996E-3</c:v>
                </c:pt>
                <c:pt idx="9">
                  <c:v>5.3049999999999998E-3</c:v>
                </c:pt>
                <c:pt idx="10">
                  <c:v>5.0099999999999997E-3</c:v>
                </c:pt>
                <c:pt idx="11">
                  <c:v>5.7039999999999999E-3</c:v>
                </c:pt>
                <c:pt idx="12">
                  <c:v>5.7790000000000003E-3</c:v>
                </c:pt>
                <c:pt idx="13">
                  <c:v>5.6109999999999997E-3</c:v>
                </c:pt>
                <c:pt idx="14">
                  <c:v>5.3049999999999998E-3</c:v>
                </c:pt>
                <c:pt idx="15">
                  <c:v>6.0099999999999997E-3</c:v>
                </c:pt>
                <c:pt idx="16">
                  <c:v>4.8910000000000004E-3</c:v>
                </c:pt>
                <c:pt idx="17">
                  <c:v>6.4070000000000004E-3</c:v>
                </c:pt>
                <c:pt idx="18">
                  <c:v>7.234E-3</c:v>
                </c:pt>
                <c:pt idx="19">
                  <c:v>1.6521000000000001E-2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4.403812E-3</c:v>
                </c:pt>
                <c:pt idx="1">
                  <c:v>2.7126910000000001E-3</c:v>
                </c:pt>
                <c:pt idx="2">
                  <c:v>2.9051530000000002E-3</c:v>
                </c:pt>
                <c:pt idx="3">
                  <c:v>3.1704839999999999E-3</c:v>
                </c:pt>
                <c:pt idx="4">
                  <c:v>4.3993260000000003E-3</c:v>
                </c:pt>
                <c:pt idx="5">
                  <c:v>3.0004229999999999E-3</c:v>
                </c:pt>
                <c:pt idx="6">
                  <c:v>3.1625630000000002E-3</c:v>
                </c:pt>
                <c:pt idx="7">
                  <c:v>3.9000749999999998E-3</c:v>
                </c:pt>
                <c:pt idx="8">
                  <c:v>3.1179929999999999E-3</c:v>
                </c:pt>
                <c:pt idx="9">
                  <c:v>3.5117030000000001E-3</c:v>
                </c:pt>
                <c:pt idx="10">
                  <c:v>4.2705959999999998E-3</c:v>
                </c:pt>
                <c:pt idx="11">
                  <c:v>3.0972619999999999E-3</c:v>
                </c:pt>
                <c:pt idx="12">
                  <c:v>3.3516449999999999E-3</c:v>
                </c:pt>
                <c:pt idx="13">
                  <c:v>4.8507339999999998E-3</c:v>
                </c:pt>
                <c:pt idx="14">
                  <c:v>3.2491579999999998E-3</c:v>
                </c:pt>
                <c:pt idx="15">
                  <c:v>3.4073879999999999E-3</c:v>
                </c:pt>
                <c:pt idx="16">
                  <c:v>4.4358569999999996E-3</c:v>
                </c:pt>
                <c:pt idx="17">
                  <c:v>6.404748E-3</c:v>
                </c:pt>
                <c:pt idx="18">
                  <c:v>4.2851319999999997E-3</c:v>
                </c:pt>
                <c:pt idx="19">
                  <c:v>4.3796379999999999E-3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3.2807800000000001E-3</c:v>
                </c:pt>
                <c:pt idx="1">
                  <c:v>3.126228E-3</c:v>
                </c:pt>
                <c:pt idx="2">
                  <c:v>2.8923070000000002E-3</c:v>
                </c:pt>
                <c:pt idx="3">
                  <c:v>3.7309679999999999E-3</c:v>
                </c:pt>
                <c:pt idx="4">
                  <c:v>3.4366459999999998E-3</c:v>
                </c:pt>
                <c:pt idx="5">
                  <c:v>3.1710409999999999E-3</c:v>
                </c:pt>
                <c:pt idx="6">
                  <c:v>3.0797559999999999E-3</c:v>
                </c:pt>
                <c:pt idx="7">
                  <c:v>3.1709680000000001E-3</c:v>
                </c:pt>
                <c:pt idx="8">
                  <c:v>3.4832309999999998E-3</c:v>
                </c:pt>
                <c:pt idx="9">
                  <c:v>3.1958170000000001E-3</c:v>
                </c:pt>
                <c:pt idx="10">
                  <c:v>3.1249860000000002E-3</c:v>
                </c:pt>
                <c:pt idx="11">
                  <c:v>3.0078320000000002E-3</c:v>
                </c:pt>
                <c:pt idx="12">
                  <c:v>3.3522439999999999E-3</c:v>
                </c:pt>
                <c:pt idx="13">
                  <c:v>4.2352020000000004E-3</c:v>
                </c:pt>
                <c:pt idx="14">
                  <c:v>3.0113399999999999E-3</c:v>
                </c:pt>
                <c:pt idx="15">
                  <c:v>3.0163709999999999E-3</c:v>
                </c:pt>
                <c:pt idx="16">
                  <c:v>3.3425759999999999E-3</c:v>
                </c:pt>
                <c:pt idx="17">
                  <c:v>3.1627360000000002E-3</c:v>
                </c:pt>
                <c:pt idx="18">
                  <c:v>5.0842830000000002E-3</c:v>
                </c:pt>
                <c:pt idx="19">
                  <c:v>3.2934570000000001E-3</c:v>
                </c:pt>
                <c:pt idx="20">
                  <c:v>3.3558479999999998E-3</c:v>
                </c:pt>
                <c:pt idx="21">
                  <c:v>4.7965239999999999E-3</c:v>
                </c:pt>
                <c:pt idx="22">
                  <c:v>4.1723940000000003E-3</c:v>
                </c:pt>
                <c:pt idx="23">
                  <c:v>3.2958739999999999E-3</c:v>
                </c:pt>
                <c:pt idx="24">
                  <c:v>4.6539040000000004E-3</c:v>
                </c:pt>
                <c:pt idx="25">
                  <c:v>3.8957620000000001E-3</c:v>
                </c:pt>
                <c:pt idx="26">
                  <c:v>3.8750880000000001E-3</c:v>
                </c:pt>
                <c:pt idx="27">
                  <c:v>4.474151E-3</c:v>
                </c:pt>
                <c:pt idx="28">
                  <c:v>2.9590020000000001E-3</c:v>
                </c:pt>
                <c:pt idx="29">
                  <c:v>3.0961199999999999E-3</c:v>
                </c:pt>
                <c:pt idx="30">
                  <c:v>5.4314200000000002E-3</c:v>
                </c:pt>
                <c:pt idx="31">
                  <c:v>3.8910680000000001E-3</c:v>
                </c:pt>
                <c:pt idx="32">
                  <c:v>3.0063059999999998E-3</c:v>
                </c:pt>
                <c:pt idx="33">
                  <c:v>4.0147350000000002E-3</c:v>
                </c:pt>
                <c:pt idx="34">
                  <c:v>4.8796559999999996E-3</c:v>
                </c:pt>
                <c:pt idx="35">
                  <c:v>3.3205299999999999E-3</c:v>
                </c:pt>
                <c:pt idx="36">
                  <c:v>3.7991269999999998E-3</c:v>
                </c:pt>
                <c:pt idx="37">
                  <c:v>4.8179249999999998E-3</c:v>
                </c:pt>
                <c:pt idx="38">
                  <c:v>3.4484089999999999E-3</c:v>
                </c:pt>
                <c:pt idx="39">
                  <c:v>3.0888310000000002E-3</c:v>
                </c:pt>
                <c:pt idx="40">
                  <c:v>4.2451219999999996E-3</c:v>
                </c:pt>
                <c:pt idx="41">
                  <c:v>3.0953539999999998E-3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5.1209999999999997E-3</c:v>
                </c:pt>
                <c:pt idx="1">
                  <c:v>3.0010000000000002E-3</c:v>
                </c:pt>
                <c:pt idx="2">
                  <c:v>4.2620000000000002E-3</c:v>
                </c:pt>
                <c:pt idx="3">
                  <c:v>3.009E-3</c:v>
                </c:pt>
                <c:pt idx="4">
                  <c:v>3.0000000000000001E-3</c:v>
                </c:pt>
                <c:pt idx="5">
                  <c:v>3.127E-3</c:v>
                </c:pt>
                <c:pt idx="6">
                  <c:v>2.5270000000000002E-3</c:v>
                </c:pt>
                <c:pt idx="7">
                  <c:v>2.9239999999999999E-3</c:v>
                </c:pt>
                <c:pt idx="8">
                  <c:v>4.0130000000000001E-3</c:v>
                </c:pt>
                <c:pt idx="9">
                  <c:v>2.1250000000000002E-3</c:v>
                </c:pt>
                <c:pt idx="10">
                  <c:v>4.0049999999999999E-3</c:v>
                </c:pt>
                <c:pt idx="11">
                  <c:v>3.0669999999999998E-3</c:v>
                </c:pt>
                <c:pt idx="12">
                  <c:v>2.8059999999999999E-3</c:v>
                </c:pt>
                <c:pt idx="13">
                  <c:v>1.181E-3</c:v>
                </c:pt>
                <c:pt idx="14">
                  <c:v>2E-3</c:v>
                </c:pt>
                <c:pt idx="15">
                  <c:v>2E-3</c:v>
                </c:pt>
                <c:pt idx="16">
                  <c:v>4.0000000000000001E-3</c:v>
                </c:pt>
                <c:pt idx="17">
                  <c:v>2.1199999999999999E-3</c:v>
                </c:pt>
                <c:pt idx="18">
                  <c:v>4.0000000000000001E-3</c:v>
                </c:pt>
                <c:pt idx="19">
                  <c:v>2.003E-3</c:v>
                </c:pt>
                <c:pt idx="20">
                  <c:v>2.1329999999999999E-3</c:v>
                </c:pt>
                <c:pt idx="21">
                  <c:v>2.0079999999999998E-3</c:v>
                </c:pt>
                <c:pt idx="22">
                  <c:v>2.993E-3</c:v>
                </c:pt>
                <c:pt idx="23">
                  <c:v>4.0000000000000001E-3</c:v>
                </c:pt>
                <c:pt idx="24">
                  <c:v>3.0240000000000002E-3</c:v>
                </c:pt>
                <c:pt idx="25">
                  <c:v>1.833E-3</c:v>
                </c:pt>
                <c:pt idx="26">
                  <c:v>2E-3</c:v>
                </c:pt>
                <c:pt idx="27">
                  <c:v>1.9989999999999999E-3</c:v>
                </c:pt>
                <c:pt idx="28">
                  <c:v>4.1570000000000001E-3</c:v>
                </c:pt>
                <c:pt idx="29">
                  <c:v>3.117E-3</c:v>
                </c:pt>
                <c:pt idx="30">
                  <c:v>1.9989999999999999E-3</c:v>
                </c:pt>
                <c:pt idx="31">
                  <c:v>2.8809999999999999E-3</c:v>
                </c:pt>
                <c:pt idx="32">
                  <c:v>1.8079999999999999E-3</c:v>
                </c:pt>
                <c:pt idx="33">
                  <c:v>3.0019999999999999E-3</c:v>
                </c:pt>
                <c:pt idx="34">
                  <c:v>1.9989999999999999E-3</c:v>
                </c:pt>
                <c:pt idx="35">
                  <c:v>3.0010000000000002E-3</c:v>
                </c:pt>
                <c:pt idx="36">
                  <c:v>1.9980000000000002E-3</c:v>
                </c:pt>
                <c:pt idx="37">
                  <c:v>3.0000000000000001E-3</c:v>
                </c:pt>
                <c:pt idx="38">
                  <c:v>2E-3</c:v>
                </c:pt>
                <c:pt idx="39">
                  <c:v>3.0000000000000001E-3</c:v>
                </c:pt>
                <c:pt idx="40">
                  <c:v>2E-3</c:v>
                </c:pt>
                <c:pt idx="41">
                  <c:v>2.9970000000000001E-3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2.5609230000000001E-3</c:v>
                </c:pt>
                <c:pt idx="1">
                  <c:v>2.3718049999999998E-3</c:v>
                </c:pt>
                <c:pt idx="2">
                  <c:v>2.4378820000000002E-3</c:v>
                </c:pt>
                <c:pt idx="3">
                  <c:v>2.7248789999999999E-3</c:v>
                </c:pt>
                <c:pt idx="4">
                  <c:v>2.5549739999999998E-3</c:v>
                </c:pt>
                <c:pt idx="5">
                  <c:v>2.534817E-3</c:v>
                </c:pt>
                <c:pt idx="6">
                  <c:v>2.1774659999999999E-3</c:v>
                </c:pt>
                <c:pt idx="7">
                  <c:v>2.2630879999999999E-3</c:v>
                </c:pt>
                <c:pt idx="8">
                  <c:v>2.662256E-3</c:v>
                </c:pt>
                <c:pt idx="9">
                  <c:v>2.3422740000000001E-3</c:v>
                </c:pt>
                <c:pt idx="10">
                  <c:v>2.4133800000000001E-3</c:v>
                </c:pt>
                <c:pt idx="11">
                  <c:v>2.673309E-3</c:v>
                </c:pt>
                <c:pt idx="12">
                  <c:v>2.4326410000000001E-3</c:v>
                </c:pt>
                <c:pt idx="13">
                  <c:v>2.4315000000000001E-3</c:v>
                </c:pt>
                <c:pt idx="14">
                  <c:v>2.7176470000000001E-3</c:v>
                </c:pt>
                <c:pt idx="15">
                  <c:v>2.5011909999999998E-3</c:v>
                </c:pt>
                <c:pt idx="16">
                  <c:v>2.5676779999999999E-3</c:v>
                </c:pt>
                <c:pt idx="17">
                  <c:v>2.405829E-3</c:v>
                </c:pt>
                <c:pt idx="18">
                  <c:v>2.6650519999999998E-3</c:v>
                </c:pt>
                <c:pt idx="19">
                  <c:v>2.7177109999999998E-3</c:v>
                </c:pt>
                <c:pt idx="20">
                  <c:v>4.4481449999999997E-3</c:v>
                </c:pt>
                <c:pt idx="21">
                  <c:v>2.7826740000000002E-3</c:v>
                </c:pt>
                <c:pt idx="22">
                  <c:v>2.513918E-3</c:v>
                </c:pt>
                <c:pt idx="23">
                  <c:v>2.5345810000000002E-3</c:v>
                </c:pt>
                <c:pt idx="24">
                  <c:v>4.0336310000000002E-3</c:v>
                </c:pt>
                <c:pt idx="25">
                  <c:v>2.8632100000000001E-3</c:v>
                </c:pt>
                <c:pt idx="26">
                  <c:v>2.5511050000000001E-3</c:v>
                </c:pt>
                <c:pt idx="27">
                  <c:v>3.2846189999999999E-3</c:v>
                </c:pt>
                <c:pt idx="28">
                  <c:v>2.5056800000000001E-3</c:v>
                </c:pt>
                <c:pt idx="29">
                  <c:v>2.5459419999999998E-3</c:v>
                </c:pt>
                <c:pt idx="30">
                  <c:v>3.9120759999999996E-3</c:v>
                </c:pt>
                <c:pt idx="31">
                  <c:v>2.7784620000000002E-3</c:v>
                </c:pt>
                <c:pt idx="32">
                  <c:v>2.5149320000000001E-3</c:v>
                </c:pt>
                <c:pt idx="33">
                  <c:v>3.2543429999999998E-3</c:v>
                </c:pt>
                <c:pt idx="34">
                  <c:v>2.5698819999999999E-3</c:v>
                </c:pt>
                <c:pt idx="35">
                  <c:v>2.4404330000000001E-3</c:v>
                </c:pt>
                <c:pt idx="36">
                  <c:v>2.5516319999999999E-3</c:v>
                </c:pt>
                <c:pt idx="37">
                  <c:v>3.839996E-3</c:v>
                </c:pt>
                <c:pt idx="38">
                  <c:v>2.5426189999999999E-3</c:v>
                </c:pt>
                <c:pt idx="39">
                  <c:v>2.43042E-3</c:v>
                </c:pt>
                <c:pt idx="40">
                  <c:v>3.1231700000000002E-3</c:v>
                </c:pt>
                <c:pt idx="41">
                  <c:v>2.770972E-3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6.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6.050878E-3</c:v>
                </c:pt>
                <c:pt idx="1">
                  <c:v>4.6726169999999996E-3</c:v>
                </c:pt>
                <c:pt idx="2">
                  <c:v>4.6221389999999999E-3</c:v>
                </c:pt>
                <c:pt idx="3">
                  <c:v>5.3426940000000003E-3</c:v>
                </c:pt>
                <c:pt idx="4">
                  <c:v>4.8104460000000003E-3</c:v>
                </c:pt>
                <c:pt idx="5">
                  <c:v>4.6114900000000002E-3</c:v>
                </c:pt>
                <c:pt idx="6">
                  <c:v>3.752422E-3</c:v>
                </c:pt>
                <c:pt idx="7">
                  <c:v>4.8486010000000001E-3</c:v>
                </c:pt>
                <c:pt idx="8">
                  <c:v>4.1761769999999997E-3</c:v>
                </c:pt>
                <c:pt idx="9">
                  <c:v>4.2263609999999997E-3</c:v>
                </c:pt>
                <c:pt idx="10">
                  <c:v>5.2301190000000001E-3</c:v>
                </c:pt>
                <c:pt idx="11">
                  <c:v>3.833216E-3</c:v>
                </c:pt>
                <c:pt idx="12">
                  <c:v>4.6812970000000001E-3</c:v>
                </c:pt>
                <c:pt idx="13">
                  <c:v>5.00337E-3</c:v>
                </c:pt>
                <c:pt idx="14">
                  <c:v>3.9134970000000002E-3</c:v>
                </c:pt>
                <c:pt idx="15">
                  <c:v>3.8005529999999999E-3</c:v>
                </c:pt>
                <c:pt idx="16">
                  <c:v>5.7700340000000003E-3</c:v>
                </c:pt>
                <c:pt idx="17">
                  <c:v>4.5293110000000003E-3</c:v>
                </c:pt>
                <c:pt idx="18">
                  <c:v>5.8109709999999998E-3</c:v>
                </c:pt>
                <c:pt idx="19">
                  <c:v>6.4393159999999996E-3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4.2511579999999997E-3</c:v>
                </c:pt>
                <c:pt idx="1">
                  <c:v>4.2502080000000001E-3</c:v>
                </c:pt>
                <c:pt idx="2">
                  <c:v>5.1758409999999996E-3</c:v>
                </c:pt>
                <c:pt idx="3">
                  <c:v>6.9836630000000002E-3</c:v>
                </c:pt>
                <c:pt idx="4">
                  <c:v>6.7659119999999998E-3</c:v>
                </c:pt>
                <c:pt idx="5">
                  <c:v>5.5804160000000004E-3</c:v>
                </c:pt>
                <c:pt idx="6">
                  <c:v>6.2751630000000003E-3</c:v>
                </c:pt>
                <c:pt idx="7">
                  <c:v>5.6114119999999997E-3</c:v>
                </c:pt>
                <c:pt idx="8">
                  <c:v>6.4453449999999999E-3</c:v>
                </c:pt>
                <c:pt idx="9">
                  <c:v>4.8636829999999997E-3</c:v>
                </c:pt>
                <c:pt idx="10">
                  <c:v>5.3184590000000002E-3</c:v>
                </c:pt>
                <c:pt idx="11">
                  <c:v>6.6648580000000001E-3</c:v>
                </c:pt>
                <c:pt idx="12">
                  <c:v>6.8025070000000002E-3</c:v>
                </c:pt>
                <c:pt idx="13">
                  <c:v>5.9103589999999996E-3</c:v>
                </c:pt>
                <c:pt idx="14">
                  <c:v>5.7570879999999996E-3</c:v>
                </c:pt>
                <c:pt idx="15">
                  <c:v>5.8175299999999996E-3</c:v>
                </c:pt>
                <c:pt idx="16">
                  <c:v>7.7064530000000003E-3</c:v>
                </c:pt>
                <c:pt idx="17">
                  <c:v>7.4176019999999997E-3</c:v>
                </c:pt>
                <c:pt idx="18">
                  <c:v>7.8038769999999999E-3</c:v>
                </c:pt>
                <c:pt idx="19">
                  <c:v>9.7259719999999994E-3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7.0010000000000003E-3</c:v>
                </c:pt>
                <c:pt idx="1">
                  <c:v>7.0559999999999998E-3</c:v>
                </c:pt>
                <c:pt idx="2">
                  <c:v>7.698E-3</c:v>
                </c:pt>
                <c:pt idx="3">
                  <c:v>7.9839999999999998E-3</c:v>
                </c:pt>
                <c:pt idx="4">
                  <c:v>8.3440000000000007E-3</c:v>
                </c:pt>
                <c:pt idx="5">
                  <c:v>7.0419999999999996E-3</c:v>
                </c:pt>
                <c:pt idx="6">
                  <c:v>8.9999999999999993E-3</c:v>
                </c:pt>
                <c:pt idx="7">
                  <c:v>7.9989999999999992E-3</c:v>
                </c:pt>
                <c:pt idx="8">
                  <c:v>9.0010000000000003E-3</c:v>
                </c:pt>
                <c:pt idx="9">
                  <c:v>9.9880000000000004E-3</c:v>
                </c:pt>
                <c:pt idx="10">
                  <c:v>8.2089999999999993E-3</c:v>
                </c:pt>
                <c:pt idx="11">
                  <c:v>9.1520000000000004E-3</c:v>
                </c:pt>
                <c:pt idx="12">
                  <c:v>8.6210000000000002E-3</c:v>
                </c:pt>
                <c:pt idx="13">
                  <c:v>7.5119999999999996E-3</c:v>
                </c:pt>
                <c:pt idx="14">
                  <c:v>8.2059999999999998E-3</c:v>
                </c:pt>
                <c:pt idx="15">
                  <c:v>7.2680000000000002E-3</c:v>
                </c:pt>
                <c:pt idx="16">
                  <c:v>7.7359999999999998E-3</c:v>
                </c:pt>
                <c:pt idx="17">
                  <c:v>9.1830000000000002E-3</c:v>
                </c:pt>
                <c:pt idx="18">
                  <c:v>8.1279999999999998E-3</c:v>
                </c:pt>
                <c:pt idx="19">
                  <c:v>1.6698000000000001E-2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4.575473E-3</c:v>
                </c:pt>
                <c:pt idx="1">
                  <c:v>3.0526659999999999E-3</c:v>
                </c:pt>
                <c:pt idx="2">
                  <c:v>3.1972070000000001E-3</c:v>
                </c:pt>
                <c:pt idx="3">
                  <c:v>4.5038709999999996E-3</c:v>
                </c:pt>
                <c:pt idx="4">
                  <c:v>2.980674E-3</c:v>
                </c:pt>
                <c:pt idx="5">
                  <c:v>3.303524E-3</c:v>
                </c:pt>
                <c:pt idx="6">
                  <c:v>3.6625619999999998E-3</c:v>
                </c:pt>
                <c:pt idx="7">
                  <c:v>4.2553729999999998E-3</c:v>
                </c:pt>
                <c:pt idx="8">
                  <c:v>3.3360540000000002E-3</c:v>
                </c:pt>
                <c:pt idx="9">
                  <c:v>3.6611149999999999E-3</c:v>
                </c:pt>
                <c:pt idx="10">
                  <c:v>5.1340120000000003E-3</c:v>
                </c:pt>
                <c:pt idx="11">
                  <c:v>3.297478E-3</c:v>
                </c:pt>
                <c:pt idx="12">
                  <c:v>3.4687759999999998E-3</c:v>
                </c:pt>
                <c:pt idx="13">
                  <c:v>4.5862029999999996E-3</c:v>
                </c:pt>
                <c:pt idx="14">
                  <c:v>3.3994960000000001E-3</c:v>
                </c:pt>
                <c:pt idx="15">
                  <c:v>3.647857E-3</c:v>
                </c:pt>
                <c:pt idx="16">
                  <c:v>4.8190890000000004E-3</c:v>
                </c:pt>
                <c:pt idx="17">
                  <c:v>3.838681E-3</c:v>
                </c:pt>
                <c:pt idx="18">
                  <c:v>4.959972E-3</c:v>
                </c:pt>
                <c:pt idx="19">
                  <c:v>4.4633470000000003E-3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4.4025230000000002E-3</c:v>
                </c:pt>
                <c:pt idx="1">
                  <c:v>3.6541619999999999E-3</c:v>
                </c:pt>
                <c:pt idx="2">
                  <c:v>3.7710539999999998E-3</c:v>
                </c:pt>
                <c:pt idx="3">
                  <c:v>4.5016780000000003E-3</c:v>
                </c:pt>
                <c:pt idx="4">
                  <c:v>4.5173790000000002E-3</c:v>
                </c:pt>
                <c:pt idx="5">
                  <c:v>3.8920700000000001E-3</c:v>
                </c:pt>
                <c:pt idx="6">
                  <c:v>3.5745159999999998E-3</c:v>
                </c:pt>
                <c:pt idx="7">
                  <c:v>5.554369E-3</c:v>
                </c:pt>
                <c:pt idx="8">
                  <c:v>3.5179529999999999E-3</c:v>
                </c:pt>
                <c:pt idx="9">
                  <c:v>3.4455559999999998E-3</c:v>
                </c:pt>
                <c:pt idx="10">
                  <c:v>5.1714999999999999E-3</c:v>
                </c:pt>
                <c:pt idx="11">
                  <c:v>4.7250130000000001E-3</c:v>
                </c:pt>
                <c:pt idx="12">
                  <c:v>5.1078729999999998E-3</c:v>
                </c:pt>
                <c:pt idx="13">
                  <c:v>3.779517E-3</c:v>
                </c:pt>
                <c:pt idx="14">
                  <c:v>5.2297159999999997E-3</c:v>
                </c:pt>
                <c:pt idx="15">
                  <c:v>4.4708609999999996E-3</c:v>
                </c:pt>
                <c:pt idx="16">
                  <c:v>4.8570519999999997E-3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4.8859999999999997E-3</c:v>
                </c:pt>
                <c:pt idx="1">
                  <c:v>6.1809999999999999E-3</c:v>
                </c:pt>
                <c:pt idx="2">
                  <c:v>5.2059999999999997E-3</c:v>
                </c:pt>
                <c:pt idx="3">
                  <c:v>6.1549999999999999E-3</c:v>
                </c:pt>
                <c:pt idx="4">
                  <c:v>6.0000000000000001E-3</c:v>
                </c:pt>
                <c:pt idx="5">
                  <c:v>6.1760000000000001E-3</c:v>
                </c:pt>
                <c:pt idx="6">
                  <c:v>6.2090000000000001E-3</c:v>
                </c:pt>
                <c:pt idx="7">
                  <c:v>6.2249999999999996E-3</c:v>
                </c:pt>
                <c:pt idx="8">
                  <c:v>8.2299999999999995E-3</c:v>
                </c:pt>
                <c:pt idx="9">
                  <c:v>6.2240000000000004E-3</c:v>
                </c:pt>
                <c:pt idx="10">
                  <c:v>5.6350000000000003E-3</c:v>
                </c:pt>
                <c:pt idx="11">
                  <c:v>7.1120000000000003E-3</c:v>
                </c:pt>
                <c:pt idx="12">
                  <c:v>6.1859999999999997E-3</c:v>
                </c:pt>
                <c:pt idx="13">
                  <c:v>7.7580000000000001E-3</c:v>
                </c:pt>
                <c:pt idx="14">
                  <c:v>8.1799999999999998E-3</c:v>
                </c:pt>
                <c:pt idx="15">
                  <c:v>7.3839999999999999E-3</c:v>
                </c:pt>
                <c:pt idx="16">
                  <c:v>7.8100000000000001E-3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2.9887289999999999E-3</c:v>
                </c:pt>
                <c:pt idx="1">
                  <c:v>2.8847270000000001E-3</c:v>
                </c:pt>
                <c:pt idx="2">
                  <c:v>3.8153660000000002E-3</c:v>
                </c:pt>
                <c:pt idx="3">
                  <c:v>3.1241300000000001E-3</c:v>
                </c:pt>
                <c:pt idx="4">
                  <c:v>3.1032410000000001E-3</c:v>
                </c:pt>
                <c:pt idx="5">
                  <c:v>4.0210419999999998E-3</c:v>
                </c:pt>
                <c:pt idx="6">
                  <c:v>3.2164020000000001E-3</c:v>
                </c:pt>
                <c:pt idx="7">
                  <c:v>2.9379110000000001E-3</c:v>
                </c:pt>
                <c:pt idx="8">
                  <c:v>3.9435759999999999E-3</c:v>
                </c:pt>
                <c:pt idx="9">
                  <c:v>3.4538640000000001E-3</c:v>
                </c:pt>
                <c:pt idx="10">
                  <c:v>3.106288E-3</c:v>
                </c:pt>
                <c:pt idx="11">
                  <c:v>3.0213739999999998E-3</c:v>
                </c:pt>
                <c:pt idx="12">
                  <c:v>4.3757539999999999E-3</c:v>
                </c:pt>
                <c:pt idx="13">
                  <c:v>3.1451930000000001E-3</c:v>
                </c:pt>
                <c:pt idx="14">
                  <c:v>3.0965530000000002E-3</c:v>
                </c:pt>
                <c:pt idx="15">
                  <c:v>4.0677430000000004E-3</c:v>
                </c:pt>
                <c:pt idx="16">
                  <c:v>3.434692E-3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 текст 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600" dirty="0" err="1"/>
            <a:t>dHash</a:t>
          </a:r>
          <a:endParaRPr lang="ru-RU" sz="28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custT="1"/>
      <dgm:spPr/>
      <dgm:t>
        <a:bodyPr/>
        <a:lstStyle/>
        <a:p>
          <a:r>
            <a:rPr lang="ru-RU" sz="1900" dirty="0"/>
            <a:t>Самая стабильная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custT="1"/>
      <dgm:spPr/>
      <dgm:t>
        <a:bodyPr/>
        <a:lstStyle/>
        <a:p>
          <a:r>
            <a:rPr lang="ru-RU" sz="1900" dirty="0"/>
            <a:t>Чувствителен к растяжению фото</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600" dirty="0" err="1"/>
            <a:t>idHash</a:t>
          </a:r>
          <a:endParaRPr lang="ru-RU" sz="36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custT="1"/>
      <dgm:spPr/>
      <dgm:t>
        <a:bodyPr/>
        <a:lstStyle/>
        <a:p>
          <a:r>
            <a:rPr lang="ru-RU" sz="1900" dirty="0"/>
            <a:t>Самая низкая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C943C4C9-A9E8-45CC-A23D-28AEEC074B7F}">
      <dgm:prSet phldrT="[Текст]" custT="1"/>
      <dgm:spPr/>
      <dgm:t>
        <a:bodyPr/>
        <a:lstStyle/>
        <a:p>
          <a:r>
            <a:rPr lang="en-US" sz="3600" dirty="0" err="1"/>
            <a:t>pHash</a:t>
          </a:r>
          <a:endParaRPr lang="ru-RU" sz="36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custT="1"/>
      <dgm:spPr/>
      <dgm:t>
        <a:bodyPr/>
        <a:lstStyle/>
        <a:p>
          <a:r>
            <a:rPr lang="ru-RU" sz="1900" dirty="0"/>
            <a:t>Заметно растет скорость обработки при всех видах искажений фото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custT="1"/>
      <dgm:spPr/>
      <dgm:t>
        <a:bodyPr/>
        <a:lstStyle/>
        <a:p>
          <a:r>
            <a:rPr lang="ru-RU" sz="1900"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600" dirty="0" err="1"/>
            <a:t>aHash</a:t>
          </a:r>
          <a:endParaRPr lang="ru-RU" sz="28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custT="1"/>
      <dgm:spPr/>
      <dgm:t>
        <a:bodyPr/>
        <a:lstStyle/>
        <a:p>
          <a:r>
            <a:rPr lang="ru-RU" sz="1900" dirty="0"/>
            <a:t>Самое маленькое количество ошибок</a:t>
          </a:r>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custT="1"/>
      <dgm:spPr/>
      <dgm:t>
        <a:bodyPr/>
        <a:lstStyle/>
        <a:p>
          <a:r>
            <a:rPr lang="ru-RU" sz="1900" dirty="0"/>
            <a:t>Практически не допускает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5663BDF3-D200-4535-870E-C9530EFEBB66}">
      <dgm:prSet phldrT="[Текст]" custT="1"/>
      <dgm:spPr/>
      <dgm:t>
        <a:bodyPr/>
        <a:lstStyle/>
        <a:p>
          <a:r>
            <a:rPr lang="ru-RU" sz="1900" dirty="0"/>
            <a:t>Допускает совсем немного ошибок</a:t>
          </a:r>
        </a:p>
      </dgm:t>
    </dgm:pt>
    <dgm:pt modelId="{D97FD369-086B-45F2-8F33-C625BE9DD34F}" type="parTrans" cxnId="{44952A29-2938-4557-A81C-E1CB75D67AE5}">
      <dgm:prSet/>
      <dgm:spPr/>
      <dgm:t>
        <a:bodyPr/>
        <a:lstStyle/>
        <a:p>
          <a:endParaRPr lang="ru-RU"/>
        </a:p>
      </dgm:t>
    </dgm:pt>
    <dgm:pt modelId="{0DA26C73-D0E9-47C0-9296-D9AB53FBF8B3}" type="sibTrans" cxnId="{44952A29-2938-4557-A81C-E1CB75D67AE5}">
      <dgm:prSet/>
      <dgm:spPr/>
      <dgm:t>
        <a:bodyPr/>
        <a:lstStyle/>
        <a:p>
          <a:endParaRPr lang="ru-RU"/>
        </a:p>
      </dgm:t>
    </dgm:pt>
    <dgm:pt modelId="{B6373B4D-9068-4CC5-A354-2334DEBBBB10}">
      <dgm:prSet phldrT="[Текст]" custT="1"/>
      <dgm:spPr/>
      <dgm:t>
        <a:bodyPr/>
        <a:lstStyle/>
        <a:p>
          <a:r>
            <a:rPr lang="ru-RU" sz="1900" dirty="0"/>
            <a:t>Устойчив к различным искажениям фото</a:t>
          </a:r>
        </a:p>
      </dgm:t>
    </dgm:pt>
    <dgm:pt modelId="{F768B5F8-22D4-48A0-99F9-916E985D9FA5}" type="parTrans" cxnId="{D19B4487-D182-45D8-8C6A-4EE0F644EE14}">
      <dgm:prSet/>
      <dgm:spPr/>
      <dgm:t>
        <a:bodyPr/>
        <a:lstStyle/>
        <a:p>
          <a:endParaRPr lang="ru-RU"/>
        </a:p>
      </dgm:t>
    </dgm:pt>
    <dgm:pt modelId="{68B33A55-479F-4AF1-A3A3-5AE4A3E78E82}" type="sibTrans" cxnId="{D19B4487-D182-45D8-8C6A-4EE0F644EE14}">
      <dgm:prSet/>
      <dgm:spPr/>
      <dgm:t>
        <a:bodyPr/>
        <a:lstStyle/>
        <a:p>
          <a:endParaRPr lang="ru-RU"/>
        </a:p>
      </dgm:t>
    </dgm:pt>
    <dgm:pt modelId="{4DB56130-30C1-4ABE-9550-250225042178}">
      <dgm:prSet phldrT="[Текст]" custT="1"/>
      <dgm:spPr/>
      <dgm:t>
        <a:bodyPr/>
        <a:lstStyle/>
        <a:p>
          <a:r>
            <a:rPr lang="ru-RU" sz="1900" dirty="0"/>
            <a:t>Чувствителен к растяжению фото</a:t>
          </a:r>
        </a:p>
      </dgm:t>
    </dgm:pt>
    <dgm:pt modelId="{2A4BA2E7-9014-4C11-899E-749AE21BC6AD}" type="parTrans" cxnId="{B6BAD232-3FCA-4F88-A5A3-D368041DBD00}">
      <dgm:prSet/>
      <dgm:spPr/>
      <dgm:t>
        <a:bodyPr/>
        <a:lstStyle/>
        <a:p>
          <a:endParaRPr lang="ru-RU"/>
        </a:p>
      </dgm:t>
    </dgm:pt>
    <dgm:pt modelId="{5183DFDB-BA90-4445-AAB4-1734A34DDAD3}" type="sibTrans" cxnId="{B6BAD232-3FCA-4F88-A5A3-D368041DBD00}">
      <dgm:prSet/>
      <dgm:spPr/>
      <dgm:t>
        <a:bodyPr/>
        <a:lstStyle/>
        <a:p>
          <a:endParaRPr lang="ru-RU"/>
        </a:p>
      </dgm:t>
    </dgm:pt>
    <dgm:pt modelId="{BDA19D29-511E-414E-B8CB-4365593D7BAF}">
      <dgm:prSet phldrT="[Текст]" custT="1"/>
      <dgm:spPr/>
      <dgm:t>
        <a:bodyPr/>
        <a:lstStyle/>
        <a:p>
          <a:r>
            <a:rPr lang="ru-RU" sz="1900" dirty="0"/>
            <a:t>Довольно устойчив к различным искажениям фото</a:t>
          </a:r>
        </a:p>
      </dgm:t>
    </dgm:pt>
    <dgm:pt modelId="{2339CB8F-D2D2-494E-81FC-D8F96EF7525D}" type="parTrans" cxnId="{63BDEA54-A281-4EA6-A32F-DEB798F86067}">
      <dgm:prSet/>
      <dgm:spPr/>
      <dgm:t>
        <a:bodyPr/>
        <a:lstStyle/>
        <a:p>
          <a:endParaRPr lang="ru-RU"/>
        </a:p>
      </dgm:t>
    </dgm:pt>
    <dgm:pt modelId="{C627B29B-2461-4FA8-892C-1D06E7CF6BC5}" type="sibTrans" cxnId="{63BDEA54-A281-4EA6-A32F-DEB798F86067}">
      <dgm:prSet/>
      <dgm:spPr/>
      <dgm:t>
        <a:bodyPr/>
        <a:lstStyle/>
        <a:p>
          <a:endParaRPr lang="ru-RU"/>
        </a:p>
      </dgm:t>
    </dgm:pt>
    <dgm:pt modelId="{0A4CBAAF-4E69-45C8-8C31-962D37F4D70A}">
      <dgm:prSet phldrT="[Текст]" custT="1"/>
      <dgm:spPr/>
      <dgm:t>
        <a:bodyPr/>
        <a:lstStyle/>
        <a:p>
          <a:r>
            <a:rPr lang="ru-RU" sz="1900" dirty="0"/>
            <a:t>Не чувствителен к понижению качества фото</a:t>
          </a:r>
        </a:p>
      </dgm:t>
    </dgm:pt>
    <dgm:pt modelId="{2B3D5BCA-CFCA-4301-A8DE-A503DA13C512}" type="parTrans" cxnId="{658379F5-A296-414A-B4A4-B505ADA2A415}">
      <dgm:prSet/>
      <dgm:spPr/>
      <dgm:t>
        <a:bodyPr/>
        <a:lstStyle/>
        <a:p>
          <a:endParaRPr lang="ru-RU"/>
        </a:p>
      </dgm:t>
    </dgm:pt>
    <dgm:pt modelId="{74000FB2-02BF-47E9-A50E-F52F24992865}" type="sibTrans" cxnId="{658379F5-A296-414A-B4A4-B505ADA2A415}">
      <dgm:prSet/>
      <dgm:spPr/>
      <dgm:t>
        <a:bodyPr/>
        <a:lstStyle/>
        <a:p>
          <a:endParaRPr lang="ru-RU"/>
        </a:p>
      </dgm:t>
    </dgm:pt>
    <dgm:pt modelId="{5B0637AC-55A4-46E7-B624-D975E91D3BEA}">
      <dgm:prSet phldrT="[Текст]" custT="1"/>
      <dgm:spPr/>
      <dgm:t>
        <a:bodyPr/>
        <a:lstStyle/>
        <a:p>
          <a:r>
            <a:rPr lang="ru-RU" sz="1900" dirty="0"/>
            <a:t>Не чувствителен к понижению качества фото </a:t>
          </a:r>
        </a:p>
      </dgm:t>
    </dgm:pt>
    <dgm:pt modelId="{14114D1D-1DCD-4645-8A53-E88F0ECE44A8}" type="parTrans" cxnId="{300C012B-9289-4718-BEE7-912C609DC5EC}">
      <dgm:prSet/>
      <dgm:spPr/>
      <dgm:t>
        <a:bodyPr/>
        <a:lstStyle/>
        <a:p>
          <a:endParaRPr lang="ru-RU"/>
        </a:p>
      </dgm:t>
    </dgm:pt>
    <dgm:pt modelId="{51F635B4-5DFB-4027-BA15-D38B6CCF1BE4}" type="sibTrans" cxnId="{300C012B-9289-4718-BEE7-912C609DC5EC}">
      <dgm:prSet/>
      <dgm:spPr/>
      <dgm:t>
        <a:bodyPr/>
        <a:lstStyle/>
        <a:p>
          <a:endParaRPr lang="ru-RU"/>
        </a:p>
      </dgm:t>
    </dgm:pt>
    <dgm:pt modelId="{B9413616-E5D5-47EB-8D90-03D498FDA786}">
      <dgm:prSet phldrT="[Текст]" custT="1"/>
      <dgm:spPr/>
      <dgm:t>
        <a:bodyPr/>
        <a:lstStyle/>
        <a:p>
          <a:r>
            <a:rPr lang="ru-RU" sz="1900" dirty="0"/>
            <a:t>Допускает самое большое количество ошибок</a:t>
          </a:r>
        </a:p>
      </dgm:t>
    </dgm:pt>
    <dgm:pt modelId="{ED6F3A47-1BEA-4009-ADF6-B7F0F083459F}" type="parTrans" cxnId="{F402E037-945F-4885-ACBD-0F8C2C95B489}">
      <dgm:prSet/>
      <dgm:spPr/>
      <dgm:t>
        <a:bodyPr/>
        <a:lstStyle/>
        <a:p>
          <a:endParaRPr lang="ru-RU"/>
        </a:p>
      </dgm:t>
    </dgm:pt>
    <dgm:pt modelId="{29BF8CAC-570F-4015-B1B8-A53F89F1495C}" type="sibTrans" cxnId="{F402E037-945F-4885-ACBD-0F8C2C95B489}">
      <dgm:prSet/>
      <dgm:spPr/>
      <dgm:t>
        <a:bodyPr/>
        <a:lstStyle/>
        <a:p>
          <a:endParaRPr lang="ru-RU"/>
        </a:p>
      </dgm:t>
    </dgm:pt>
    <dgm:pt modelId="{3FA13F8D-3747-47B9-A0A9-9038E06C6FC9}">
      <dgm:prSet phldrT="[Текст]" custT="1"/>
      <dgm:spPr/>
      <dgm:t>
        <a:bodyPr/>
        <a:lstStyle/>
        <a:p>
          <a:r>
            <a:rPr lang="ru-RU" sz="1900" dirty="0"/>
            <a:t>Чувствителен к изменению яркости фото</a:t>
          </a:r>
        </a:p>
      </dgm:t>
    </dgm:pt>
    <dgm:pt modelId="{3ED431CF-E562-486D-AF25-DE03A81385E3}" type="parTrans" cxnId="{4574B2C7-281E-462D-8180-13B59D4FD210}">
      <dgm:prSet/>
      <dgm:spPr/>
      <dgm:t>
        <a:bodyPr/>
        <a:lstStyle/>
        <a:p>
          <a:endParaRPr lang="ru-RU"/>
        </a:p>
      </dgm:t>
    </dgm:pt>
    <dgm:pt modelId="{BD5EF883-EC6E-4846-A073-2EAA096A18B5}" type="sibTrans" cxnId="{4574B2C7-281E-462D-8180-13B59D4FD210}">
      <dgm:prSet/>
      <dgm:spPr/>
      <dgm:t>
        <a:bodyPr/>
        <a:lstStyle/>
        <a:p>
          <a:endParaRPr lang="ru-RU"/>
        </a:p>
      </dgm:t>
    </dgm:pt>
    <dgm:pt modelId="{EDBB5D7E-E9C8-46DE-84C3-0825EC495B17}">
      <dgm:prSet phldrT="[Текст]" custT="1"/>
      <dgm:spPr/>
      <dgm:t>
        <a:bodyPr/>
        <a:lstStyle/>
        <a:p>
          <a:endParaRPr lang="ru-RU" sz="1900" dirty="0"/>
        </a:p>
      </dgm:t>
    </dgm:pt>
    <dgm:pt modelId="{8BA2991F-2628-40D2-BE31-9873C7A2BB81}" type="parTrans" cxnId="{2BF03B77-EFC1-4EB7-B83E-014095F009DC}">
      <dgm:prSet/>
      <dgm:spPr/>
      <dgm:t>
        <a:bodyPr/>
        <a:lstStyle/>
        <a:p>
          <a:endParaRPr lang="ru-RU"/>
        </a:p>
      </dgm:t>
    </dgm:pt>
    <dgm:pt modelId="{2358AB28-E6B4-4B9F-A55A-8DA5AB990B67}" type="sibTrans" cxnId="{2BF03B77-EFC1-4EB7-B83E-014095F009DC}">
      <dgm:prSet/>
      <dgm:spPr/>
      <dgm:t>
        <a:bodyPr/>
        <a:lstStyle/>
        <a:p>
          <a:endParaRPr lang="ru-RU"/>
        </a:p>
      </dgm:t>
    </dgm:pt>
    <dgm:pt modelId="{19B5ED64-94CC-4458-8296-5586049F90A2}">
      <dgm:prSet phldrT="[Текст]" custT="1"/>
      <dgm:spPr/>
      <dgm:t>
        <a:bodyPr/>
        <a:lstStyle/>
        <a:p>
          <a:endParaRPr lang="ru-RU" sz="1900" dirty="0"/>
        </a:p>
      </dgm:t>
    </dgm:pt>
    <dgm:pt modelId="{F5BEB4F0-9877-4ADA-AEB5-84E98CED7277}" type="parTrans" cxnId="{B0D8B769-03D0-4491-A01A-B478BD848F05}">
      <dgm:prSet/>
      <dgm:spPr/>
      <dgm:t>
        <a:bodyPr/>
        <a:lstStyle/>
        <a:p>
          <a:endParaRPr lang="ru-RU"/>
        </a:p>
      </dgm:t>
    </dgm:pt>
    <dgm:pt modelId="{46BCC60E-C926-4935-84E3-4897983E9D38}" type="sibTrans" cxnId="{B0D8B769-03D0-4491-A01A-B478BD848F05}">
      <dgm:prSet/>
      <dgm:spPr/>
      <dgm:t>
        <a:bodyPr/>
        <a:lstStyle/>
        <a:p>
          <a:endParaRPr lang="ru-RU"/>
        </a:p>
      </dgm:t>
    </dgm:pt>
    <dgm:pt modelId="{5F7DEA63-5882-4D59-B03C-C4D983304B07}">
      <dgm:prSet phldrT="[Текст]" custT="1"/>
      <dgm:spPr/>
      <dgm:t>
        <a:bodyPr/>
        <a:lstStyle/>
        <a:p>
          <a:endParaRPr lang="ru-RU" sz="1900" dirty="0"/>
        </a:p>
      </dgm:t>
    </dgm:pt>
    <dgm:pt modelId="{6D7BD302-6BB4-4F6B-A088-251DA7297D69}" type="parTrans" cxnId="{544555E3-958B-47AA-A816-4A7EDA57D91B}">
      <dgm:prSet/>
      <dgm:spPr/>
      <dgm:t>
        <a:bodyPr/>
        <a:lstStyle/>
        <a:p>
          <a:endParaRPr lang="ru-RU"/>
        </a:p>
      </dgm:t>
    </dgm:pt>
    <dgm:pt modelId="{8A30A539-5D8B-4CC8-A4AD-DB91E403E5AB}" type="sibTrans" cxnId="{544555E3-958B-47AA-A816-4A7EDA57D91B}">
      <dgm:prSet/>
      <dgm:spPr/>
      <dgm:t>
        <a:bodyPr/>
        <a:lstStyle/>
        <a:p>
          <a:endParaRPr lang="ru-RU"/>
        </a:p>
      </dgm:t>
    </dgm:pt>
    <dgm:pt modelId="{95280ACD-EAF8-4599-8D31-E5CD7CAAF2B2}">
      <dgm:prSet phldrT="[Текст]" custT="1"/>
      <dgm:spPr/>
      <dgm:t>
        <a:bodyPr/>
        <a:lstStyle/>
        <a:p>
          <a:endParaRPr lang="ru-RU" sz="1900" dirty="0"/>
        </a:p>
      </dgm:t>
    </dgm:pt>
    <dgm:pt modelId="{4B7D15C7-B646-483C-BC0D-F41BD112E4B5}" type="parTrans" cxnId="{5F3E980F-B676-4C99-B970-886B165BDBBD}">
      <dgm:prSet/>
      <dgm:spPr/>
      <dgm:t>
        <a:bodyPr/>
        <a:lstStyle/>
        <a:p>
          <a:endParaRPr lang="ru-RU"/>
        </a:p>
      </dgm:t>
    </dgm:pt>
    <dgm:pt modelId="{D8B6E0FA-667D-4F01-A55A-E9310089D369}" type="sibTrans" cxnId="{5F3E980F-B676-4C99-B970-886B165BDBBD}">
      <dgm:prSet/>
      <dgm:spPr/>
      <dgm:t>
        <a:bodyPr/>
        <a:lstStyle/>
        <a:p>
          <a:endParaRPr lang="ru-RU"/>
        </a:p>
      </dgm:t>
    </dgm:pt>
    <dgm:pt modelId="{23FD059B-DD84-49BB-82DE-E0ACE7C1C769}">
      <dgm:prSet phldrT="[Текст]" custT="1"/>
      <dgm:spPr/>
      <dgm:t>
        <a:bodyPr/>
        <a:lstStyle/>
        <a:p>
          <a:endParaRPr lang="ru-RU" sz="1900" dirty="0"/>
        </a:p>
      </dgm:t>
    </dgm:pt>
    <dgm:pt modelId="{76438A9C-3FDC-4D46-84FD-52AD879534B9}" type="parTrans" cxnId="{48EA5857-D7E3-42A6-9975-00F0F7404E91}">
      <dgm:prSet/>
      <dgm:spPr/>
      <dgm:t>
        <a:bodyPr/>
        <a:lstStyle/>
        <a:p>
          <a:endParaRPr lang="ru-RU"/>
        </a:p>
      </dgm:t>
    </dgm:pt>
    <dgm:pt modelId="{36CF3B8B-9D56-4D57-8E19-E4802B900200}" type="sibTrans" cxnId="{48EA5857-D7E3-42A6-9975-00F0F7404E91}">
      <dgm:prSet/>
      <dgm:spPr/>
      <dgm:t>
        <a:bodyPr/>
        <a:lstStyle/>
        <a:p>
          <a:endParaRPr lang="ru-RU"/>
        </a:p>
      </dgm:t>
    </dgm:pt>
    <dgm:pt modelId="{81FABB1E-01EA-409A-987D-D8DC4BCF4C6D}">
      <dgm:prSet phldrT="[Текст]" custT="1"/>
      <dgm:spPr/>
      <dgm:t>
        <a:bodyPr/>
        <a:lstStyle/>
        <a:p>
          <a:endParaRPr lang="ru-RU" sz="1900" dirty="0"/>
        </a:p>
      </dgm:t>
    </dgm:pt>
    <dgm:pt modelId="{9C1F7988-CC58-4A37-A31B-DCB5D7D6199E}" type="parTrans" cxnId="{D027A67F-DFAD-4614-8667-2E3C0EBD661D}">
      <dgm:prSet/>
      <dgm:spPr/>
      <dgm:t>
        <a:bodyPr/>
        <a:lstStyle/>
        <a:p>
          <a:endParaRPr lang="ru-RU"/>
        </a:p>
      </dgm:t>
    </dgm:pt>
    <dgm:pt modelId="{8F3E7D12-6F79-497D-9A2F-3DB78F0B827A}" type="sibTrans" cxnId="{D027A67F-DFAD-4614-8667-2E3C0EBD661D}">
      <dgm:prSet/>
      <dgm:spPr/>
      <dgm:t>
        <a:bodyPr/>
        <a:lstStyle/>
        <a:p>
          <a:endParaRPr lang="ru-RU"/>
        </a:p>
      </dgm:t>
    </dgm:pt>
    <dgm:pt modelId="{F171C671-9642-4637-B6C5-08861066B5CD}">
      <dgm:prSet phldrT="[Текст]" custT="1"/>
      <dgm:spPr/>
      <dgm:t>
        <a:bodyPr/>
        <a:lstStyle/>
        <a:p>
          <a:endParaRPr lang="ru-RU" sz="1900" dirty="0"/>
        </a:p>
      </dgm:t>
    </dgm:pt>
    <dgm:pt modelId="{478698F5-B108-4DBA-B069-015749FDD268}" type="parTrans" cxnId="{613577A8-9192-4D01-9513-E4E30423966A}">
      <dgm:prSet/>
      <dgm:spPr/>
      <dgm:t>
        <a:bodyPr/>
        <a:lstStyle/>
        <a:p>
          <a:endParaRPr lang="ru-RU"/>
        </a:p>
      </dgm:t>
    </dgm:pt>
    <dgm:pt modelId="{ED39EC1C-D2F6-4B3E-9AEF-06B0A83CE752}" type="sibTrans" cxnId="{613577A8-9192-4D01-9513-E4E30423966A}">
      <dgm:prSet/>
      <dgm:spPr/>
      <dgm:t>
        <a:bodyPr/>
        <a:lstStyle/>
        <a:p>
          <a:endParaRPr lang="ru-RU"/>
        </a:p>
      </dgm:t>
    </dgm:pt>
    <dgm:pt modelId="{7AB49056-59DE-402C-AD5A-FFF17861FB97}">
      <dgm:prSet phldrT="[Текст]" custT="1"/>
      <dgm:spPr/>
      <dgm:t>
        <a:bodyPr/>
        <a:lstStyle/>
        <a:p>
          <a:endParaRPr lang="ru-RU" sz="1900" dirty="0"/>
        </a:p>
      </dgm:t>
    </dgm:pt>
    <dgm:pt modelId="{5B4371FD-4D10-4B8F-BF8E-4FEB20797A51}" type="parTrans" cxnId="{48969F87-4660-457F-878E-B4DE13900AFB}">
      <dgm:prSet/>
      <dgm:spPr/>
      <dgm:t>
        <a:bodyPr/>
        <a:lstStyle/>
        <a:p>
          <a:endParaRPr lang="ru-RU"/>
        </a:p>
      </dgm:t>
    </dgm:pt>
    <dgm:pt modelId="{DA5C358B-D450-479B-AA03-A852D1741126}" type="sibTrans" cxnId="{48969F87-4660-457F-878E-B4DE13900AFB}">
      <dgm:prSet/>
      <dgm:spPr/>
      <dgm:t>
        <a:bodyPr/>
        <a:lstStyle/>
        <a:p>
          <a:endParaRPr lang="ru-RU"/>
        </a:p>
      </dgm:t>
    </dgm:pt>
    <dgm:pt modelId="{656BEE07-0260-4D51-BD5C-18C3C754DEC8}">
      <dgm:prSet phldrT="[Текст]" custT="1"/>
      <dgm:spPr/>
      <dgm:t>
        <a:bodyPr/>
        <a:lstStyle/>
        <a:p>
          <a:endParaRPr lang="ru-RU" sz="1900" dirty="0"/>
        </a:p>
      </dgm:t>
    </dgm:pt>
    <dgm:pt modelId="{31C44DAA-8A18-48EA-9FAE-3EBD293572A9}" type="parTrans" cxnId="{3E065332-D251-44B5-8EC2-D753561CEDBB}">
      <dgm:prSet/>
      <dgm:spPr/>
      <dgm:t>
        <a:bodyPr/>
        <a:lstStyle/>
        <a:p>
          <a:endParaRPr lang="ru-RU"/>
        </a:p>
      </dgm:t>
    </dgm:pt>
    <dgm:pt modelId="{1369CFBD-81D3-4E1A-BF90-8A3954688A5E}" type="sibTrans" cxnId="{3E065332-D251-44B5-8EC2-D753561CEDBB}">
      <dgm:prSet/>
      <dgm:spPr/>
      <dgm:t>
        <a:bodyPr/>
        <a:lstStyle/>
        <a:p>
          <a:endParaRPr lang="ru-RU"/>
        </a:p>
      </dgm:t>
    </dgm:pt>
    <dgm:pt modelId="{4CD780A4-2FE8-44FC-825F-89EB3D22238B}">
      <dgm:prSet phldrT="[Текст]" custT="1"/>
      <dgm:spPr/>
      <dgm:t>
        <a:bodyPr/>
        <a:lstStyle/>
        <a:p>
          <a:endParaRPr lang="ru-RU" sz="1900" dirty="0"/>
        </a:p>
      </dgm:t>
    </dgm:pt>
    <dgm:pt modelId="{84583CE0-86FB-4A4D-A795-8C8C3D727DAC}" type="parTrans" cxnId="{45CCF85C-7BCE-497E-8CFC-1FCB02E99BAD}">
      <dgm:prSet/>
      <dgm:spPr/>
      <dgm:t>
        <a:bodyPr/>
        <a:lstStyle/>
        <a:p>
          <a:endParaRPr lang="ru-RU"/>
        </a:p>
      </dgm:t>
    </dgm:pt>
    <dgm:pt modelId="{C8B7B127-077C-4EB5-97A2-30790D9CE899}" type="sibTrans" cxnId="{45CCF85C-7BCE-497E-8CFC-1FCB02E99BAD}">
      <dgm:prSet/>
      <dgm:spPr/>
      <dgm:t>
        <a:bodyPr/>
        <a:lstStyle/>
        <a:p>
          <a:endParaRPr lang="ru-RU"/>
        </a:p>
      </dgm:t>
    </dgm:pt>
    <dgm:pt modelId="{0D768576-6AA1-480A-899E-E723284577E5}">
      <dgm:prSet phldrT="[Текст]" custT="1"/>
      <dgm:spPr/>
      <dgm:t>
        <a:bodyPr/>
        <a:lstStyle/>
        <a:p>
          <a:endParaRPr lang="ru-RU" sz="1900" dirty="0"/>
        </a:p>
      </dgm:t>
    </dgm:pt>
    <dgm:pt modelId="{D756296A-3CEB-4A88-82EF-AADEEC4F5CAC}" type="parTrans" cxnId="{43022FF8-7B80-4BA9-9F74-826FB4BF1F03}">
      <dgm:prSet/>
      <dgm:spPr/>
      <dgm:t>
        <a:bodyPr/>
        <a:lstStyle/>
        <a:p>
          <a:endParaRPr lang="ru-RU"/>
        </a:p>
      </dgm:t>
    </dgm:pt>
    <dgm:pt modelId="{86F2BD0A-4883-4A2C-8D40-F56D9C43B0E4}" type="sibTrans" cxnId="{43022FF8-7B80-4BA9-9F74-826FB4BF1F03}">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custScaleX="145795">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custScaleX="145895">
        <dgm:presLayoutVars>
          <dgm:bulletEnabled val="1"/>
        </dgm:presLayoutVars>
      </dgm:prSet>
      <dgm:spPr/>
    </dgm:pt>
  </dgm:ptLst>
  <dgm:cxnLst>
    <dgm:cxn modelId="{1A490D01-CD9C-4F5D-8845-20487173E7BD}" type="presOf" srcId="{656BEE07-0260-4D51-BD5C-18C3C754DEC8}" destId="{B79E8D4F-89CB-46F4-9020-5714158285FB}" srcOrd="0" destOrd="5" presId="urn:microsoft.com/office/officeart/2005/8/layout/hList1"/>
    <dgm:cxn modelId="{03D0F202-6B2A-4114-BF38-A1102E633267}" type="presOf" srcId="{FB590266-DEED-42DE-9318-5D4FC1A1B015}" destId="{CBCA2847-36D6-486B-8DD9-D79E2FFAB5A7}" srcOrd="0" destOrd="4"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5838007-8EAB-4379-A8A5-634B3DFE7D2F}" type="presOf" srcId="{23FD059B-DD84-49BB-82DE-E0ACE7C1C769}" destId="{3746F706-DA99-45AA-AB14-1AB19C059DCB}" srcOrd="0" destOrd="1" presId="urn:microsoft.com/office/officeart/2005/8/layout/hList1"/>
    <dgm:cxn modelId="{1D30F50C-A0B0-403A-BF59-61EE2E4BB0FE}" srcId="{D6AA49B7-5507-405E-93ED-ED445D5B380C}" destId="{2E3FD84E-7447-4A72-80BD-67B980661712}" srcOrd="0" destOrd="0" parTransId="{EA222EF8-1DEF-412A-892F-E71D4DFD6ACC}" sibTransId="{D1B6EE40-3B35-4644-9EA7-08FCA7906F63}"/>
    <dgm:cxn modelId="{5F3E980F-B676-4C99-B970-886B165BDBBD}" srcId="{2F009E22-2083-4E51-A90B-8FD978AB13EA}" destId="{95280ACD-EAF8-4599-8D31-E5CD7CAAF2B2}" srcOrd="3" destOrd="0" parTransId="{4B7D15C7-B646-483C-BC0D-F41BD112E4B5}" sibTransId="{D8B6E0FA-667D-4F01-A55A-E9310089D369}"/>
    <dgm:cxn modelId="{F4313919-057E-46DC-8ACA-FCE80E22610E}" type="presOf" srcId="{EDBB5D7E-E9C8-46DE-84C3-0825EC495B17}" destId="{CBCA2847-36D6-486B-8DD9-D79E2FFAB5A7}" srcOrd="0" destOrd="1" presId="urn:microsoft.com/office/officeart/2005/8/layout/hList1"/>
    <dgm:cxn modelId="{489B7727-D427-4153-BE9E-4ADD200FA988}" type="presOf" srcId="{FD10DCC4-62DA-44B5-BF71-D127D6638BE5}" destId="{3746F706-DA99-45AA-AB14-1AB19C059DCB}" srcOrd="0" destOrd="2" presId="urn:microsoft.com/office/officeart/2005/8/layout/hList1"/>
    <dgm:cxn modelId="{44952A29-2938-4557-A81C-E1CB75D67AE5}" srcId="{2E3FD84E-7447-4A72-80BD-67B980661712}" destId="{5663BDF3-D200-4535-870E-C9530EFEBB66}" srcOrd="2" destOrd="0" parTransId="{D97FD369-086B-45F2-8F33-C625BE9DD34F}" sibTransId="{0DA26C73-D0E9-47C0-9296-D9AB53FBF8B3}"/>
    <dgm:cxn modelId="{300C012B-9289-4718-BEE7-912C609DC5EC}" srcId="{19DC6827-7C46-4B7A-AD12-6CA96D3E6000}" destId="{5B0637AC-55A4-46E7-B624-D975E91D3BEA}" srcOrd="8" destOrd="0" parTransId="{14114D1D-1DCD-4645-8A53-E88F0ECE44A8}" sibTransId="{51F635B4-5DFB-4027-BA15-D38B6CCF1BE4}"/>
    <dgm:cxn modelId="{1229862C-BE20-415D-8DB6-525B2D8ECF0F}" type="presOf" srcId="{5F7DEA63-5882-4D59-B03C-C4D983304B07}" destId="{703A3D4A-B233-4490-9581-B707B0868479}" srcOrd="0" destOrd="1" presId="urn:microsoft.com/office/officeart/2005/8/layout/hList1"/>
    <dgm:cxn modelId="{3E065332-D251-44B5-8EC2-D753561CEDBB}" srcId="{19DC6827-7C46-4B7A-AD12-6CA96D3E6000}" destId="{656BEE07-0260-4D51-BD5C-18C3C754DEC8}" srcOrd="5" destOrd="0" parTransId="{31C44DAA-8A18-48EA-9FAE-3EBD293572A9}" sibTransId="{1369CFBD-81D3-4E1A-BF90-8A3954688A5E}"/>
    <dgm:cxn modelId="{B6BAD232-3FCA-4F88-A5A3-D368041DBD00}" srcId="{19DC6827-7C46-4B7A-AD12-6CA96D3E6000}" destId="{4DB56130-30C1-4ABE-9550-250225042178}" srcOrd="6" destOrd="0" parTransId="{2A4BA2E7-9014-4C11-899E-749AE21BC6AD}" sibTransId="{5183DFDB-BA90-4445-AAB4-1734A34DDAD3}"/>
    <dgm:cxn modelId="{F402E037-945F-4885-ACBD-0F8C2C95B489}" srcId="{19DC6827-7C46-4B7A-AD12-6CA96D3E6000}" destId="{B9413616-E5D5-47EB-8D90-03D498FDA786}" srcOrd="2" destOrd="0" parTransId="{ED6F3A47-1BEA-4009-ADF6-B7F0F083459F}" sibTransId="{29BF8CAC-570F-4015-B1B8-A53F89F1495C}"/>
    <dgm:cxn modelId="{7CA8D838-5A08-43E1-9149-DEB4968E7197}" type="presOf" srcId="{D6AA49B7-5507-405E-93ED-ED445D5B380C}" destId="{9AA836EB-E30C-4246-9A76-DD598975372F}" srcOrd="0" destOrd="0" presId="urn:microsoft.com/office/officeart/2005/8/layout/hList1"/>
    <dgm:cxn modelId="{FAA8D53C-820E-44D8-9C9D-BE4FD03E3739}" type="presOf" srcId="{4DB56130-30C1-4ABE-9550-250225042178}" destId="{B79E8D4F-89CB-46F4-9020-5714158285FB}" srcOrd="0" destOrd="6"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45CCF85C-7BCE-497E-8CFC-1FCB02E99BAD}" srcId="{19DC6827-7C46-4B7A-AD12-6CA96D3E6000}" destId="{4CD780A4-2FE8-44FC-825F-89EB3D22238B}" srcOrd="7" destOrd="0" parTransId="{84583CE0-86FB-4A4D-A795-8C8C3D727DAC}" sibTransId="{C8B7B127-077C-4EB5-97A2-30790D9CE899}"/>
    <dgm:cxn modelId="{A56D2C43-0F4B-48A7-8450-3485170AA423}" type="presOf" srcId="{19B5ED64-94CC-4458-8296-5586049F90A2}" destId="{CBCA2847-36D6-486B-8DD9-D79E2FFAB5A7}" srcOrd="0" destOrd="5" presId="urn:microsoft.com/office/officeart/2005/8/layout/hList1"/>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B0D8B769-03D0-4491-A01A-B478BD848F05}" srcId="{2E3FD84E-7447-4A72-80BD-67B980661712}" destId="{19B5ED64-94CC-4458-8296-5586049F90A2}" srcOrd="5" destOrd="0" parTransId="{F5BEB4F0-9877-4ADA-AEB5-84E98CED7277}" sibTransId="{46BCC60E-C926-4935-84E3-4897983E9D38}"/>
    <dgm:cxn modelId="{8175A74A-845A-4752-970E-643DED5D46AE}" srcId="{C943C4C9-A9E8-45CC-A23D-28AEEC074B7F}" destId="{FD10DCC4-62DA-44B5-BF71-D127D6638BE5}" srcOrd="2" destOrd="0" parTransId="{E9BCBC81-3218-4B95-BFF2-96CAC731E722}" sibTransId="{7DB8151F-2471-4887-9194-9752AD88F944}"/>
    <dgm:cxn modelId="{037FE84A-D968-43EB-9FFF-9B0F607D5DFB}" type="presOf" srcId="{5B0637AC-55A4-46E7-B624-D975E91D3BEA}" destId="{B79E8D4F-89CB-46F4-9020-5714158285FB}" srcOrd="0" destOrd="8" presId="urn:microsoft.com/office/officeart/2005/8/layout/hList1"/>
    <dgm:cxn modelId="{63BDEA54-A281-4EA6-A32F-DEB798F86067}" srcId="{2F009E22-2083-4E51-A90B-8FD978AB13EA}" destId="{BDA19D29-511E-414E-B8CB-4365593D7BAF}" srcOrd="4" destOrd="0" parTransId="{2339CB8F-D2D2-494E-81FC-D8F96EF7525D}" sibTransId="{C627B29B-2461-4FA8-892C-1D06E7CF6BC5}"/>
    <dgm:cxn modelId="{D2060077-5F96-4B94-9F08-820560EF5608}" srcId="{2F009E22-2083-4E51-A90B-8FD978AB13EA}" destId="{ECAE1126-CDC0-475E-AB8A-D7E48E8046AF}" srcOrd="2" destOrd="0" parTransId="{6DCFD3B6-7FDC-4E3F-8744-CF19327CCD7D}" sibTransId="{DD34E9EE-F519-40D2-83B6-9E6898764804}"/>
    <dgm:cxn modelId="{2BF03B77-EFC1-4EB7-B83E-014095F009DC}" srcId="{2E3FD84E-7447-4A72-80BD-67B980661712}" destId="{EDBB5D7E-E9C8-46DE-84C3-0825EC495B17}" srcOrd="1" destOrd="0" parTransId="{8BA2991F-2628-40D2-BE31-9873C7A2BB81}" sibTransId="{2358AB28-E6B4-4B9F-A55A-8DA5AB990B67}"/>
    <dgm:cxn modelId="{48EA5857-D7E3-42A6-9975-00F0F7404E91}" srcId="{C943C4C9-A9E8-45CC-A23D-28AEEC074B7F}" destId="{23FD059B-DD84-49BB-82DE-E0ACE7C1C769}" srcOrd="1" destOrd="0" parTransId="{76438A9C-3FDC-4D46-84FD-52AD879534B9}" sibTransId="{36CF3B8B-9D56-4D57-8E19-E4802B900200}"/>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D027A67F-DFAD-4614-8667-2E3C0EBD661D}" srcId="{C943C4C9-A9E8-45CC-A23D-28AEEC074B7F}" destId="{81FABB1E-01EA-409A-987D-D8DC4BCF4C6D}" srcOrd="3" destOrd="0" parTransId="{9C1F7988-CC58-4A37-A31B-DCB5D7D6199E}" sibTransId="{8F3E7D12-6F79-497D-9A2F-3DB78F0B827A}"/>
    <dgm:cxn modelId="{74964C81-D791-4E01-9050-6C1AA090BB82}" srcId="{2E3FD84E-7447-4A72-80BD-67B980661712}" destId="{FB590266-DEED-42DE-9318-5D4FC1A1B015}" srcOrd="4" destOrd="0" parTransId="{B3F5A6D1-FA3E-43E3-AA95-C954B4FE69F4}" sibTransId="{17079323-806F-4529-A407-3C5178A5C488}"/>
    <dgm:cxn modelId="{D19B4487-D182-45D8-8C6A-4EE0F644EE14}" srcId="{C943C4C9-A9E8-45CC-A23D-28AEEC074B7F}" destId="{B6373B4D-9068-4CC5-A354-2334DEBBBB10}" srcOrd="4" destOrd="0" parTransId="{F768B5F8-22D4-48A0-99F9-916E985D9FA5}" sibTransId="{68B33A55-479F-4AF1-A3A3-5AE4A3E78E82}"/>
    <dgm:cxn modelId="{48969F87-4660-457F-878E-B4DE13900AFB}" srcId="{19DC6827-7C46-4B7A-AD12-6CA96D3E6000}" destId="{7AB49056-59DE-402C-AD5A-FFF17861FB97}" srcOrd="3" destOrd="0" parTransId="{5B4371FD-4D10-4B8F-BF8E-4FEB20797A51}" sibTransId="{DA5C358B-D450-479B-AA03-A852D1741126}"/>
    <dgm:cxn modelId="{17EDD88F-D9E5-4E55-B21C-9BC7C536EE44}" type="presOf" srcId="{3FA13F8D-3747-47B9-A0A9-9038E06C6FC9}" destId="{B79E8D4F-89CB-46F4-9020-5714158285FB}" srcOrd="0" destOrd="4"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43AC2996-7195-41F0-8A88-ABB09514B9BA}" type="presOf" srcId="{BDA19D29-511E-414E-B8CB-4365593D7BAF}" destId="{703A3D4A-B233-4490-9581-B707B0868479}" srcOrd="0" destOrd="4" presId="urn:microsoft.com/office/officeart/2005/8/layout/hList1"/>
    <dgm:cxn modelId="{D04C5A97-6B4F-4446-A559-FBDBC9E97D6E}" type="presOf" srcId="{95280ACD-EAF8-4599-8D31-E5CD7CAAF2B2}" destId="{703A3D4A-B233-4490-9581-B707B0868479}" srcOrd="0" destOrd="3" presId="urn:microsoft.com/office/officeart/2005/8/layout/hList1"/>
    <dgm:cxn modelId="{454CBC9B-D268-4F75-9FC3-A6D9B588B1AD}" type="presOf" srcId="{F171C671-9642-4637-B6C5-08861066B5CD}" destId="{B79E8D4F-89CB-46F4-9020-5714158285FB}" srcOrd="0" destOrd="1" presId="urn:microsoft.com/office/officeart/2005/8/layout/hList1"/>
    <dgm:cxn modelId="{367279A6-7BAA-4FD3-AB3C-812A648541AD}" srcId="{D6AA49B7-5507-405E-93ED-ED445D5B380C}" destId="{2F009E22-2083-4E51-A90B-8FD978AB13EA}" srcOrd="1" destOrd="0" parTransId="{CF73882F-7B2F-4EDA-9C34-EA647CEE6190}" sibTransId="{C066085F-4646-40E9-82BA-A304EE39DCD1}"/>
    <dgm:cxn modelId="{613577A8-9192-4D01-9513-E4E30423966A}" srcId="{19DC6827-7C46-4B7A-AD12-6CA96D3E6000}" destId="{F171C671-9642-4637-B6C5-08861066B5CD}" srcOrd="1" destOrd="0" parTransId="{478698F5-B108-4DBA-B069-015749FDD268}" sibTransId="{ED39EC1C-D2F6-4B3E-9AEF-06B0A83CE752}"/>
    <dgm:cxn modelId="{D8AD85AC-2F5D-4AB5-A273-4709638F0F86}" srcId="{D6AA49B7-5507-405E-93ED-ED445D5B380C}" destId="{C943C4C9-A9E8-45CC-A23D-28AEEC074B7F}" srcOrd="2" destOrd="0" parTransId="{F5F5BB2D-8EEA-4035-A8AD-5C55AC0AF919}" sibTransId="{219DBD86-DD24-4390-9776-24E25AC02CFE}"/>
    <dgm:cxn modelId="{89D4F2AC-C7EE-40CB-B967-D10BA7BF551D}" type="presOf" srcId="{7AB49056-59DE-402C-AD5A-FFF17861FB97}" destId="{B79E8D4F-89CB-46F4-9020-5714158285FB}" srcOrd="0" destOrd="3" presId="urn:microsoft.com/office/officeart/2005/8/layout/hList1"/>
    <dgm:cxn modelId="{1B48BFAF-23A5-453A-8975-3752C1612B62}" type="presOf" srcId="{2791F381-10B6-411D-AD5C-DB044930B858}" destId="{CBCA2847-36D6-486B-8DD9-D79E2FFAB5A7}" srcOrd="0" destOrd="0" presId="urn:microsoft.com/office/officeart/2005/8/layout/hList1"/>
    <dgm:cxn modelId="{4C5D2AB1-4C06-4135-A511-92A73B136E01}" type="presOf" srcId="{81FABB1E-01EA-409A-987D-D8DC4BCF4C6D}" destId="{3746F706-DA99-45AA-AB14-1AB19C059DCB}" srcOrd="0" destOrd="3" presId="urn:microsoft.com/office/officeart/2005/8/layout/hList1"/>
    <dgm:cxn modelId="{50D9B0B4-C98A-4358-B80E-0253F4C26221}" type="presOf" srcId="{0A4CBAAF-4E69-45C8-8C31-962D37F4D70A}" destId="{CBCA2847-36D6-486B-8DD9-D79E2FFAB5A7}" srcOrd="0" destOrd="6"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B2FF70C2-DB8B-44DC-8D27-12BC164D15AD}" type="presOf" srcId="{5663BDF3-D200-4535-870E-C9530EFEBB66}" destId="{CBCA2847-36D6-486B-8DD9-D79E2FFAB5A7}" srcOrd="0" destOrd="2" presId="urn:microsoft.com/office/officeart/2005/8/layout/hList1"/>
    <dgm:cxn modelId="{016FA0C6-DC8D-4A63-86BC-7D976A7B6B88}" type="presOf" srcId="{C943C4C9-A9E8-45CC-A23D-28AEEC074B7F}" destId="{14B6ACB0-9DBC-47D1-9CEA-29428B792982}" srcOrd="0" destOrd="0" presId="urn:microsoft.com/office/officeart/2005/8/layout/hList1"/>
    <dgm:cxn modelId="{4574B2C7-281E-462D-8180-13B59D4FD210}" srcId="{19DC6827-7C46-4B7A-AD12-6CA96D3E6000}" destId="{3FA13F8D-3747-47B9-A0A9-9038E06C6FC9}" srcOrd="4" destOrd="0" parTransId="{3ED431CF-E562-486D-AF25-DE03A81385E3}" sibTransId="{BD5EF883-EC6E-4846-A073-2EAA096A18B5}"/>
    <dgm:cxn modelId="{EBAB74C9-0517-4637-BD4F-3EDB5D846DB2}" type="presOf" srcId="{2F009E22-2083-4E51-A90B-8FD978AB13EA}" destId="{AF9F9945-5291-4CE4-8031-71F507040638}" srcOrd="0" destOrd="0" presId="urn:microsoft.com/office/officeart/2005/8/layout/hList1"/>
    <dgm:cxn modelId="{A144BCC9-F577-498E-A1D2-335886084BAC}" type="presOf" srcId="{B9413616-E5D5-47EB-8D90-03D498FDA786}" destId="{B79E8D4F-89CB-46F4-9020-5714158285FB}" srcOrd="0" destOrd="2" presId="urn:microsoft.com/office/officeart/2005/8/layout/hList1"/>
    <dgm:cxn modelId="{8AC644CC-73AC-4517-B369-A7DD628A8E0B}" type="presOf" srcId="{B6373B4D-9068-4CC5-A354-2334DEBBBB10}" destId="{3746F706-DA99-45AA-AB14-1AB19C059DCB}" srcOrd="0" destOrd="4" presId="urn:microsoft.com/office/officeart/2005/8/layout/hList1"/>
    <dgm:cxn modelId="{DF7BC4CE-2B4D-44C7-A89E-FBC4F16443D2}" type="presOf" srcId="{ECAE1126-CDC0-475E-AB8A-D7E48E8046AF}" destId="{703A3D4A-B233-4490-9581-B707B0868479}" srcOrd="0" destOrd="2"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544555E3-958B-47AA-A816-4A7EDA57D91B}" srcId="{2F009E22-2083-4E51-A90B-8FD978AB13EA}" destId="{5F7DEA63-5882-4D59-B03C-C4D983304B07}" srcOrd="1" destOrd="0" parTransId="{6D7BD302-6BB4-4F6B-A088-251DA7297D69}" sibTransId="{8A30A539-5D8B-4CC8-A4AD-DB91E403E5AB}"/>
    <dgm:cxn modelId="{513DB9E7-6F3F-451C-8F3F-C8EA84786F50}" type="presOf" srcId="{0D768576-6AA1-480A-899E-E723284577E5}" destId="{CBCA2847-36D6-486B-8DD9-D79E2FFAB5A7}" srcOrd="0" destOrd="3" presId="urn:microsoft.com/office/officeart/2005/8/layout/hList1"/>
    <dgm:cxn modelId="{658379F5-A296-414A-B4A4-B505ADA2A415}" srcId="{2E3FD84E-7447-4A72-80BD-67B980661712}" destId="{0A4CBAAF-4E69-45C8-8C31-962D37F4D70A}" srcOrd="6" destOrd="0" parTransId="{2B3D5BCA-CFCA-4301-A8DE-A503DA13C512}" sibTransId="{74000FB2-02BF-47E9-A50E-F52F24992865}"/>
    <dgm:cxn modelId="{619CB2F7-AE26-486D-98D4-90B23E2D8BA8}" type="presOf" srcId="{4CD780A4-2FE8-44FC-825F-89EB3D22238B}" destId="{B79E8D4F-89CB-46F4-9020-5714158285FB}" srcOrd="0" destOrd="7" presId="urn:microsoft.com/office/officeart/2005/8/layout/hList1"/>
    <dgm:cxn modelId="{43022FF8-7B80-4BA9-9F74-826FB4BF1F03}" srcId="{2E3FD84E-7447-4A72-80BD-67B980661712}" destId="{0D768576-6AA1-480A-899E-E723284577E5}" srcOrd="3" destOrd="0" parTransId="{D756296A-3CEB-4A88-82EF-AADEEC4F5CAC}" sibTransId="{86F2BD0A-4883-4A2C-8D40-F56D9C43B0E4}"/>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 текст 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13277"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dHash</a:t>
          </a:r>
          <a:endParaRPr lang="ru-RU" sz="2800" kern="1200" dirty="0"/>
        </a:p>
      </dsp:txBody>
      <dsp:txXfrm>
        <a:off x="13277" y="0"/>
        <a:ext cx="2376145" cy="750238"/>
      </dsp:txXfrm>
    </dsp:sp>
    <dsp:sp modelId="{CBCA2847-36D6-486B-8DD9-D79E2FFAB5A7}">
      <dsp:nvSpPr>
        <dsp:cNvPr id="0" name=""/>
        <dsp:cNvSpPr/>
      </dsp:nvSpPr>
      <dsp:spPr>
        <a:xfrm>
          <a:off x="13277"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стабильная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совсем немного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a:t>
          </a:r>
        </a:p>
      </dsp:txBody>
      <dsp:txXfrm>
        <a:off x="13277" y="750238"/>
        <a:ext cx="2376145" cy="4259883"/>
      </dsp:txXfrm>
    </dsp:sp>
    <dsp:sp modelId="{AF9F9945-5291-4CE4-8031-71F507040638}">
      <dsp:nvSpPr>
        <dsp:cNvPr id="0" name=""/>
        <dsp:cNvSpPr/>
      </dsp:nvSpPr>
      <dsp:spPr>
        <a:xfrm>
          <a:off x="2722083"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idHash</a:t>
          </a:r>
          <a:endParaRPr lang="ru-RU" sz="3600" kern="1200" dirty="0"/>
        </a:p>
      </dsp:txBody>
      <dsp:txXfrm>
        <a:off x="2722083" y="0"/>
        <a:ext cx="2376145" cy="750238"/>
      </dsp:txXfrm>
    </dsp:sp>
    <dsp:sp modelId="{703A3D4A-B233-4490-9581-B707B0868479}">
      <dsp:nvSpPr>
        <dsp:cNvPr id="0" name=""/>
        <dsp:cNvSpPr/>
      </dsp:nvSpPr>
      <dsp:spPr>
        <a:xfrm>
          <a:off x="2722083"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низкая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Практически не допускает ошибок при обработке</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Довольно устойчив к различным искажениям фото</a:t>
          </a:r>
        </a:p>
      </dsp:txBody>
      <dsp:txXfrm>
        <a:off x="2722083" y="750238"/>
        <a:ext cx="2376145" cy="4259883"/>
      </dsp:txXfrm>
    </dsp:sp>
    <dsp:sp modelId="{14B6ACB0-9DBC-47D1-9CEA-29428B792982}">
      <dsp:nvSpPr>
        <dsp:cNvPr id="0" name=""/>
        <dsp:cNvSpPr/>
      </dsp:nvSpPr>
      <dsp:spPr>
        <a:xfrm>
          <a:off x="5430889"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pHash</a:t>
          </a:r>
          <a:endParaRPr lang="ru-RU" sz="3600" kern="1200" dirty="0"/>
        </a:p>
      </dsp:txBody>
      <dsp:txXfrm>
        <a:off x="5430889" y="0"/>
        <a:ext cx="2376145" cy="750238"/>
      </dsp:txXfrm>
    </dsp:sp>
    <dsp:sp modelId="{3746F706-DA99-45AA-AB14-1AB19C059DCB}">
      <dsp:nvSpPr>
        <dsp:cNvPr id="0" name=""/>
        <dsp:cNvSpPr/>
      </dsp:nvSpPr>
      <dsp:spPr>
        <a:xfrm>
          <a:off x="5430889"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Заметно растет скорость обработки при всех видах искажений фото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Самое маленькое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Устойчив к различным искажениям фото</a:t>
          </a:r>
        </a:p>
      </dsp:txBody>
      <dsp:txXfrm>
        <a:off x="5430889" y="750238"/>
        <a:ext cx="2376145" cy="4259883"/>
      </dsp:txXfrm>
    </dsp:sp>
    <dsp:sp modelId="{72319C44-455A-4387-BCDF-8FB24271E983}">
      <dsp:nvSpPr>
        <dsp:cNvPr id="0" name=""/>
        <dsp:cNvSpPr/>
      </dsp:nvSpPr>
      <dsp:spPr>
        <a:xfrm>
          <a:off x="8140885" y="-50195"/>
          <a:ext cx="3467688"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aHash</a:t>
          </a:r>
          <a:endParaRPr lang="ru-RU" sz="2800" kern="1200" dirty="0"/>
        </a:p>
      </dsp:txBody>
      <dsp:txXfrm>
        <a:off x="8140885" y="-50195"/>
        <a:ext cx="3467688" cy="750238"/>
      </dsp:txXfrm>
    </dsp:sp>
    <dsp:sp modelId="{B79E8D4F-89CB-46F4-9020-5714158285FB}">
      <dsp:nvSpPr>
        <dsp:cNvPr id="0" name=""/>
        <dsp:cNvSpPr/>
      </dsp:nvSpPr>
      <dsp:spPr>
        <a:xfrm>
          <a:off x="8139696" y="700042"/>
          <a:ext cx="3470066" cy="436027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высокая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самое большое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изменению яркости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 </a:t>
          </a:r>
        </a:p>
      </dsp:txBody>
      <dsp:txXfrm>
        <a:off x="8139696" y="700042"/>
        <a:ext cx="3470066" cy="43602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0.36629</cdr:y>
    </cdr:to>
    <cdr:sp macro="" textlink="">
      <cdr:nvSpPr>
        <cdr:cNvPr id="2" name="Прямоугольник: скругленные углы 1">
          <a:extLst xmlns:a="http://schemas.openxmlformats.org/drawingml/2006/main">
            <a:ext uri="{FF2B5EF4-FFF2-40B4-BE49-F238E27FC236}">
              <a16:creationId xmlns:a16="http://schemas.microsoft.com/office/drawing/2014/main" id="{2269F766-9199-4C54-A916-4F63A19CA47F}"/>
            </a:ext>
          </a:extLst>
        </cdr:cNvPr>
        <cdr:cNvSpPr/>
      </cdr:nvSpPr>
      <cdr:spPr>
        <a:xfrm xmlns:a="http://schemas.openxmlformats.org/drawingml/2006/main">
          <a:off x="0" y="-4179170"/>
          <a:ext cx="4878387" cy="973658"/>
        </a:xfrm>
        <a:prstGeom xmlns:a="http://schemas.openxmlformats.org/drawingml/2006/main" prst="roundRect">
          <a:avLst/>
        </a:prstGeom>
        <a:solidFill xmlns:a="http://schemas.openxmlformats.org/drawingml/2006/main">
          <a:schemeClr val="accent4">
            <a:alpha val="30000"/>
          </a:schemeClr>
        </a:solidFill>
        <a:ln xmlns:a="http://schemas.openxmlformats.org/drawingml/2006/main">
          <a:no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ru-RU"/>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19.06.2024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19.06.2024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19.06.2024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19.06.2024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8.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1789767842"/>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196288542"/>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252660166"/>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420232064"/>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927570059"/>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584024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09757681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260596183"/>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91095819"/>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26556521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0,440044389</a:t>
                      </a:r>
                    </a:p>
                    <a:p>
                      <a:pPr algn="ctr"/>
                      <a:r>
                        <a:rPr lang="ru-RU" dirty="0">
                          <a:solidFill>
                            <a:schemeClr val="bg1"/>
                          </a:solidFill>
                        </a:rPr>
                        <a:t>Сред: 0,00530174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highlight>
                            <a:srgbClr val="FF6600"/>
                          </a:highlight>
                        </a:rPr>
                        <a:t>Общ: 0,908451</a:t>
                      </a:r>
                    </a:p>
                    <a:p>
                      <a:pPr algn="ctr"/>
                      <a:r>
                        <a:rPr lang="ru-RU" dirty="0">
                          <a:solidFill>
                            <a:schemeClr val="bg1"/>
                          </a:solidFill>
                          <a:highlight>
                            <a:srgbClr val="FF6600"/>
                          </a:highlight>
                        </a:rPr>
                        <a:t>Сред: 0,010945193</a:t>
                      </a:r>
                    </a:p>
                  </a:txBody>
                  <a:tcPr anchor="ctr"/>
                </a:tc>
                <a:tc>
                  <a:txBody>
                    <a:bodyPr/>
                    <a:lstStyle/>
                    <a:p>
                      <a:pPr algn="ctr"/>
                      <a:r>
                        <a:rPr lang="ru-RU" dirty="0">
                          <a:solidFill>
                            <a:schemeClr val="bg1"/>
                          </a:solidFill>
                          <a:highlight>
                            <a:srgbClr val="00FF00"/>
                          </a:highlight>
                        </a:rPr>
                        <a:t>Общ: 0,358649037</a:t>
                      </a:r>
                    </a:p>
                    <a:p>
                      <a:pPr algn="ctr"/>
                      <a:r>
                        <a:rPr lang="ru-RU" dirty="0">
                          <a:solidFill>
                            <a:schemeClr val="bg1"/>
                          </a:solidFill>
                          <a:highlight>
                            <a:srgbClr val="00FF00"/>
                          </a:highlight>
                        </a:rPr>
                        <a:t>Сред: 0,004321073</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0,3270334</a:t>
                      </a:r>
                    </a:p>
                    <a:p>
                      <a:pPr algn="ctr"/>
                      <a:r>
                        <a:rPr lang="ru-RU" dirty="0">
                          <a:solidFill>
                            <a:schemeClr val="bg1"/>
                          </a:solidFill>
                        </a:rPr>
                        <a:t>Сред: 0,003940161</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0,425576515</a:t>
                      </a:r>
                    </a:p>
                    <a:p>
                      <a:pPr algn="ctr"/>
                      <a:r>
                        <a:rPr lang="ru-RU" dirty="0">
                          <a:solidFill>
                            <a:schemeClr val="bg1"/>
                          </a:solidFill>
                          <a:highlight>
                            <a:srgbClr val="FF6600"/>
                          </a:highlight>
                        </a:rPr>
                        <a:t>Сред: </a:t>
                      </a:r>
                      <a:r>
                        <a:rPr lang="ru-RU" dirty="0">
                          <a:highlight>
                            <a:srgbClr val="FF6600"/>
                          </a:highlight>
                        </a:rPr>
                        <a:t>0,005127428</a:t>
                      </a:r>
                    </a:p>
                  </a:txBody>
                  <a:tcPr anchor="ctr"/>
                </a:tc>
                <a:tc>
                  <a:txBody>
                    <a:bodyPr/>
                    <a:lstStyle/>
                    <a:p>
                      <a:pPr algn="ctr"/>
                      <a:r>
                        <a:rPr lang="ru-RU" dirty="0">
                          <a:solidFill>
                            <a:schemeClr val="bg1"/>
                          </a:solidFill>
                        </a:rPr>
                        <a:t>Общ: 0,363677</a:t>
                      </a:r>
                    </a:p>
                    <a:p>
                      <a:pPr algn="ctr"/>
                      <a:r>
                        <a:rPr lang="ru-RU" dirty="0">
                          <a:solidFill>
                            <a:schemeClr val="bg1"/>
                          </a:solidFill>
                        </a:rPr>
                        <a:t>Сред: 0,004381651</a:t>
                      </a:r>
                    </a:p>
                  </a:txBody>
                  <a:tcPr anchor="ctr"/>
                </a:tc>
                <a:tc>
                  <a:txBody>
                    <a:bodyPr/>
                    <a:lstStyle/>
                    <a:p>
                      <a:pPr algn="ctr"/>
                      <a:r>
                        <a:rPr lang="ru-RU" dirty="0">
                          <a:solidFill>
                            <a:schemeClr val="bg1"/>
                          </a:solidFill>
                          <a:highlight>
                            <a:srgbClr val="00FF00"/>
                          </a:highlight>
                        </a:rPr>
                        <a:t>Общ: 0,262956945</a:t>
                      </a:r>
                    </a:p>
                    <a:p>
                      <a:pPr algn="ctr"/>
                      <a:r>
                        <a:rPr lang="ru-RU" dirty="0">
                          <a:solidFill>
                            <a:schemeClr val="bg1"/>
                          </a:solidFill>
                          <a:highlight>
                            <a:srgbClr val="00FF00"/>
                          </a:highlight>
                        </a:rPr>
                        <a:t>Сред: 0,003168156</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0,346391615</a:t>
                      </a:r>
                    </a:p>
                    <a:p>
                      <a:pPr algn="ctr"/>
                      <a:r>
                        <a:rPr lang="ru-RU" dirty="0">
                          <a:solidFill>
                            <a:schemeClr val="bg1"/>
                          </a:solidFill>
                        </a:rPr>
                        <a:t>Сред: 0,004173393</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0,442013249</a:t>
                      </a:r>
                    </a:p>
                    <a:p>
                      <a:pPr algn="ctr"/>
                      <a:r>
                        <a:rPr lang="ru-RU" dirty="0">
                          <a:solidFill>
                            <a:schemeClr val="bg1"/>
                          </a:solidFill>
                          <a:highlight>
                            <a:srgbClr val="FF6600"/>
                          </a:highlight>
                        </a:rPr>
                        <a:t>Сред: </a:t>
                      </a:r>
                      <a:r>
                        <a:rPr lang="ru-RU" dirty="0">
                          <a:highlight>
                            <a:srgbClr val="FF6600"/>
                          </a:highlight>
                        </a:rPr>
                        <a:t>0,005325461</a:t>
                      </a:r>
                    </a:p>
                  </a:txBody>
                  <a:tcPr anchor="ctr"/>
                </a:tc>
                <a:tc>
                  <a:txBody>
                    <a:bodyPr/>
                    <a:lstStyle/>
                    <a:p>
                      <a:pPr algn="ctr"/>
                      <a:r>
                        <a:rPr lang="ru-RU" dirty="0">
                          <a:solidFill>
                            <a:schemeClr val="bg1"/>
                          </a:solidFill>
                        </a:rPr>
                        <a:t>Общ: 0,441702</a:t>
                      </a:r>
                    </a:p>
                    <a:p>
                      <a:pPr algn="ctr"/>
                      <a:r>
                        <a:rPr lang="ru-RU" dirty="0">
                          <a:solidFill>
                            <a:schemeClr val="bg1"/>
                          </a:solidFill>
                        </a:rPr>
                        <a:t>Сред: 0,005321711</a:t>
                      </a:r>
                    </a:p>
                  </a:txBody>
                  <a:tcPr anchor="ctr"/>
                </a:tc>
                <a:tc>
                  <a:txBody>
                    <a:bodyPr/>
                    <a:lstStyle/>
                    <a:p>
                      <a:pPr algn="ctr"/>
                      <a:r>
                        <a:rPr lang="ru-RU" dirty="0">
                          <a:solidFill>
                            <a:schemeClr val="bg1"/>
                          </a:solidFill>
                          <a:highlight>
                            <a:srgbClr val="00FF00"/>
                          </a:highlight>
                        </a:rPr>
                        <a:t>Общ: 0,269562404</a:t>
                      </a:r>
                    </a:p>
                    <a:p>
                      <a:pPr algn="ctr"/>
                      <a:r>
                        <a:rPr lang="ru-RU" dirty="0">
                          <a:solidFill>
                            <a:schemeClr val="bg1"/>
                          </a:solidFill>
                          <a:highlight>
                            <a:srgbClr val="00FF00"/>
                          </a:highlight>
                        </a:rPr>
                        <a:t>Сред: 0,00324774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2" y="488189"/>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935655"/>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idHash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dHash</a:t>
            </a:r>
            <a:endParaRPr lang="en-US" sz="2800" dirty="0">
              <a:highlight>
                <a:srgbClr val="0000FF"/>
              </a:highlight>
            </a:endParaRPr>
          </a:p>
          <a:p>
            <a:r>
              <a:rPr lang="ru-RU" sz="2800" dirty="0"/>
              <a:t>Алгоритм с самой заметной тенденцией деградации скорости при всех видах искажений фото – </a:t>
            </a:r>
            <a:r>
              <a:rPr lang="en-US" sz="2800" dirty="0" err="1">
                <a:highlight>
                  <a:srgbClr val="0000FF"/>
                </a:highlight>
              </a:rPr>
              <a:t>pHash</a:t>
            </a:r>
            <a:endParaRPr lang="en-US" sz="2800" dirty="0">
              <a:highlight>
                <a:srgbClr val="0000FF"/>
              </a:highlight>
            </a:endParaRPr>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25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25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250" dirty="0"/>
              <a:t>Перцептивные хэши можно сравнивать между собой и делать вывод о степени различия двух наборов данных.</a:t>
            </a:r>
          </a:p>
          <a:p>
            <a:r>
              <a:rPr lang="ru-RU" sz="225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2431005216"/>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1</a:t>
                      </a:r>
                    </a:p>
                  </a:txBody>
                  <a:tcPr marL="9525" marR="9525" marT="9525" marB="0" anchor="ctr"/>
                </a:tc>
                <a:tc>
                  <a:txBody>
                    <a:bodyPr/>
                    <a:lstStyle/>
                    <a:p>
                      <a:pPr algn="ctr" fontAlgn="b"/>
                      <a:r>
                        <a:rPr lang="ru-RU" sz="32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5</a:t>
                      </a:r>
                    </a:p>
                  </a:txBody>
                  <a:tcPr marL="9525" marR="9525" marT="9525" marB="0" anchor="ctr"/>
                </a:tc>
                <a:tc>
                  <a:txBody>
                    <a:bodyPr/>
                    <a:lstStyle/>
                    <a:p>
                      <a:pPr algn="ctr" fontAlgn="b"/>
                      <a:r>
                        <a:rPr lang="ru-RU" sz="3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8-11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1-5</a:t>
                      </a:r>
                    </a:p>
                  </a:txBody>
                  <a:tcPr marL="9525" marR="9525" marT="9525" marB="0" anchor="ctr"/>
                </a:tc>
                <a:tc>
                  <a:txBody>
                    <a:bodyPr/>
                    <a:lstStyle/>
                    <a:p>
                      <a:pPr algn="ctr" fontAlgn="b"/>
                      <a:r>
                        <a:rPr lang="ru-RU" sz="3200" b="0" i="0" u="none" strike="noStrike" dirty="0">
                          <a:solidFill>
                            <a:srgbClr val="000000"/>
                          </a:solidFill>
                          <a:effectLst/>
                          <a:latin typeface="+mn-lt"/>
                        </a:rPr>
                        <a:t>7-12</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8909015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9</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14</a:t>
                      </a:r>
                    </a:p>
                  </a:txBody>
                  <a:tcPr marL="9525" marR="9525" marT="9525" marB="0" anchor="ct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9-14</a:t>
                      </a:r>
                    </a:p>
                  </a:txBody>
                  <a:tcPr marL="9525" marR="9525" marT="9525" marB="0" anchor="ctr"/>
                </a:tc>
                <a:tc>
                  <a:txBody>
                    <a:bodyPr/>
                    <a:lstStyle/>
                    <a:p>
                      <a:pPr algn="ctr" fontAlgn="b"/>
                      <a:r>
                        <a:rPr lang="ru-RU" sz="3200" b="0" i="0" u="none" strike="noStrike">
                          <a:solidFill>
                            <a:srgbClr val="000000"/>
                          </a:solidFill>
                          <a:effectLst/>
                          <a:latin typeface="+mn-lt"/>
                        </a:rPr>
                        <a:t>8-13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28299719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a:solidFill>
                            <a:srgbClr val="000000"/>
                          </a:solidFill>
                          <a:effectLst/>
                          <a:latin typeface="+mn-lt"/>
                        </a:rPr>
                        <a:t>9</a:t>
                      </a:r>
                    </a:p>
                  </a:txBody>
                  <a:tcPr marL="9525" marR="9525" marT="9525" marB="0" anchor="ct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32</a:t>
                      </a:r>
                    </a:p>
                  </a:txBody>
                  <a:tcPr marL="9525" marR="9525" marT="9525" marB="0" anchor="ctr"/>
                </a:tc>
                <a:tc>
                  <a:txBody>
                    <a:bodyPr/>
                    <a:lstStyle/>
                    <a:p>
                      <a:pPr algn="ctr" fontAlgn="b"/>
                      <a:r>
                        <a:rPr lang="ru-RU" sz="3200" b="0" i="0" u="none" strike="noStrike">
                          <a:solidFill>
                            <a:srgbClr val="000000"/>
                          </a:solidFill>
                          <a:effectLst/>
                          <a:latin typeface="+mn-lt"/>
                        </a:rPr>
                        <a:t>35</a:t>
                      </a:r>
                    </a:p>
                  </a:txBody>
                  <a:tcPr marL="9525" marR="9525" marT="9525" marB="0" anchor="ctr"/>
                </a:tc>
                <a:tc>
                  <a:txBody>
                    <a:bodyPr/>
                    <a:lstStyle/>
                    <a:p>
                      <a:pPr algn="ctr" fontAlgn="b"/>
                      <a:r>
                        <a:rPr lang="ru-RU" sz="3200" b="0" i="0" u="none" strike="noStrike">
                          <a:solidFill>
                            <a:srgbClr val="000000"/>
                          </a:solidFill>
                          <a:effectLst/>
                          <a:latin typeface="+mn-lt"/>
                        </a:rPr>
                        <a:t>10</a:t>
                      </a:r>
                    </a:p>
                  </a:txBody>
                  <a:tcPr marL="9525" marR="9525" marT="9525" marB="0" anchor="ctr"/>
                </a:tc>
                <a:tc>
                  <a:txBody>
                    <a:bodyPr/>
                    <a:lstStyle/>
                    <a:p>
                      <a:pPr algn="ctr" fontAlgn="b"/>
                      <a:r>
                        <a:rPr lang="ru-RU" sz="32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9-32</a:t>
                      </a:r>
                    </a:p>
                  </a:txBody>
                  <a:tcPr marL="9525" marR="9525" marT="9525" marB="0" anchor="ctr"/>
                </a:tc>
                <a:tc>
                  <a:txBody>
                    <a:bodyPr/>
                    <a:lstStyle/>
                    <a:p>
                      <a:pPr algn="ctr" fontAlgn="b"/>
                      <a:r>
                        <a:rPr lang="ru-RU" sz="3200" b="0" i="0" u="none" strike="noStrike">
                          <a:solidFill>
                            <a:srgbClr val="000000"/>
                          </a:solidFill>
                          <a:effectLst/>
                          <a:latin typeface="+mn-lt"/>
                        </a:rPr>
                        <a:t>11-35</a:t>
                      </a:r>
                    </a:p>
                  </a:txBody>
                  <a:tcPr marL="9525" marR="9525" marT="9525" marB="0" anchor="ctr"/>
                </a:tc>
                <a:tc>
                  <a:txBody>
                    <a:bodyPr/>
                    <a:lstStyle/>
                    <a:p>
                      <a:pPr algn="ctr" fontAlgn="b"/>
                      <a:r>
                        <a:rPr lang="ru-RU" sz="3200" b="0" i="0" u="none" strike="noStrike">
                          <a:solidFill>
                            <a:srgbClr val="000000"/>
                          </a:solidFill>
                          <a:effectLst/>
                          <a:latin typeface="+mn-lt"/>
                        </a:rPr>
                        <a:t>6-10</a:t>
                      </a:r>
                    </a:p>
                  </a:txBody>
                  <a:tcPr marL="9525" marR="9525" marT="9525" marB="0" anchor="ctr"/>
                </a:tc>
                <a:tc>
                  <a:txBody>
                    <a:bodyPr/>
                    <a:lstStyle/>
                    <a:p>
                      <a:pPr algn="ctr" fontAlgn="b"/>
                      <a:r>
                        <a:rPr lang="ru-RU" sz="3200" b="0" i="0" u="none" strike="noStrike" dirty="0">
                          <a:solidFill>
                            <a:srgbClr val="000000"/>
                          </a:solidFill>
                          <a:effectLst/>
                          <a:latin typeface="+mn-lt"/>
                        </a:rPr>
                        <a:t>6-14</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355579"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504108187"/>
              </p:ext>
            </p:extLst>
          </p:nvPr>
        </p:nvGraphicFramePr>
        <p:xfrm>
          <a:off x="1141410" y="387906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fontAlgn="b"/>
                      <a:r>
                        <a:rPr lang="ru-RU" sz="3200" b="0" i="0" u="none" strike="noStrike" dirty="0">
                          <a:solidFill>
                            <a:srgbClr val="000000"/>
                          </a:solidFill>
                          <a:effectLst/>
                          <a:latin typeface="+mn-lt"/>
                        </a:rPr>
                        <a:t>до 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554545"/>
          </a:xfrm>
          <a:prstGeom prst="rect">
            <a:avLst/>
          </a:prstGeom>
          <a:noFill/>
        </p:spPr>
        <p:txBody>
          <a:bodyPr wrap="square" rtlCol="0">
            <a:spAutoFit/>
          </a:bodyPr>
          <a:lstStyle/>
          <a:p>
            <a:r>
              <a:rPr lang="ru-RU" sz="3200" dirty="0"/>
              <a:t>Сделав выводы по предыдущим таблицам и данным в общей </a:t>
            </a:r>
            <a:r>
              <a:rPr lang="ru-RU" sz="3200" dirty="0" err="1"/>
              <a:t>экселевской</a:t>
            </a:r>
            <a:r>
              <a:rPr lang="ru-RU" sz="3200" dirty="0"/>
              <a:t> таблице, можно сказать, что были определены «точные» значения, не достигая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712717494"/>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3244789472"/>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1424754737"/>
              </p:ext>
            </p:extLst>
          </p:nvPr>
        </p:nvGraphicFramePr>
        <p:xfrm>
          <a:off x="707404" y="4179170"/>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019193339"/>
              </p:ext>
            </p:extLst>
          </p:nvPr>
        </p:nvGraphicFramePr>
        <p:xfrm>
          <a:off x="6187442" y="4179169"/>
          <a:ext cx="5308502"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07EDF2F1-067C-4416-86C1-1501ED620F92}"/>
              </a:ext>
            </a:extLst>
          </p:cNvPr>
          <p:cNvSpPr/>
          <p:nvPr/>
        </p:nvSpPr>
        <p:spPr>
          <a:xfrm>
            <a:off x="713380" y="1518893"/>
            <a:ext cx="5232400" cy="32006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8E8A5724-5534-4378-99B6-2DEBA8081BA9}"/>
              </a:ext>
            </a:extLst>
          </p:cNvPr>
          <p:cNvSpPr/>
          <p:nvPr/>
        </p:nvSpPr>
        <p:spPr>
          <a:xfrm>
            <a:off x="6246222" y="1518893"/>
            <a:ext cx="5158884" cy="570184"/>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E988A2D7-7D3D-4683-BDC4-EEFED5C4F437}"/>
              </a:ext>
            </a:extLst>
          </p:cNvPr>
          <p:cNvSpPr/>
          <p:nvPr/>
        </p:nvSpPr>
        <p:spPr>
          <a:xfrm>
            <a:off x="6246223" y="4179167"/>
            <a:ext cx="5158883" cy="172865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44F79943-026A-4532-A53E-804071DFE7B6}"/>
              </a:ext>
            </a:extLst>
          </p:cNvPr>
          <p:cNvSpPr/>
          <p:nvPr/>
        </p:nvSpPr>
        <p:spPr>
          <a:xfrm>
            <a:off x="713380" y="4179169"/>
            <a:ext cx="5234610" cy="14645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4848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32006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3640414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6416453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7600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1639145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4117909322"/>
              </p:ext>
            </p:extLst>
          </p:nvPr>
        </p:nvGraphicFramePr>
        <p:xfrm>
          <a:off x="6169026" y="1620838"/>
          <a:ext cx="4878388"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4957351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624125000"/>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2269F766-9199-4C54-A916-4F63A19CA47F}"/>
              </a:ext>
            </a:extLst>
          </p:cNvPr>
          <p:cNvSpPr/>
          <p:nvPr/>
        </p:nvSpPr>
        <p:spPr>
          <a:xfrm>
            <a:off x="6094412" y="4178787"/>
            <a:ext cx="4959349" cy="973658"/>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9083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64464765"/>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257102343"/>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312530307"/>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354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2070014225"/>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907594911"/>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1199372237"/>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1322173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908927281"/>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53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9878244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18037036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353056406"/>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57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556669522"/>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31608577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8977635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13553298"/>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601541A0-42F2-4FCE-86D1-664E1F456B3B}"/>
              </a:ext>
            </a:extLst>
          </p:cNvPr>
          <p:cNvSpPr/>
          <p:nvPr/>
        </p:nvSpPr>
        <p:spPr>
          <a:xfrm>
            <a:off x="823510" y="1620455"/>
            <a:ext cx="4878387" cy="6960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DFF3271A-4F83-4D5E-B997-DA9C39583CE4}"/>
              </a:ext>
            </a:extLst>
          </p:cNvPr>
          <p:cNvSpPr/>
          <p:nvPr/>
        </p:nvSpPr>
        <p:spPr>
          <a:xfrm>
            <a:off x="6203255" y="1620455"/>
            <a:ext cx="4875213" cy="109417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6542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Красных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4800318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2364759387"/>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5274769C-41AD-4E15-93DF-AE93DBF6A54E}"/>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2802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615804686"/>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874434090"/>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1990050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231923607"/>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7" name="Прямоугольник: скругленные углы 6">
            <a:extLst>
              <a:ext uri="{FF2B5EF4-FFF2-40B4-BE49-F238E27FC236}">
                <a16:creationId xmlns:a16="http://schemas.microsoft.com/office/drawing/2014/main" id="{AB14EC96-55DD-4023-B1EA-F1F2CDE4422A}"/>
              </a:ext>
            </a:extLst>
          </p:cNvPr>
          <p:cNvSpPr/>
          <p:nvPr/>
        </p:nvSpPr>
        <p:spPr>
          <a:xfrm>
            <a:off x="6421640" y="4228202"/>
            <a:ext cx="5301697" cy="630046"/>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04511324"/>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7740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88054321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88762064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980006791"/>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88993304"/>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BC90DD0E-1A74-4769-8318-DA747E629794}"/>
              </a:ext>
            </a:extLst>
          </p:cNvPr>
          <p:cNvSpPr/>
          <p:nvPr/>
        </p:nvSpPr>
        <p:spPr>
          <a:xfrm>
            <a:off x="823510" y="1620456"/>
            <a:ext cx="4878387" cy="67747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28B51B8E-6CEA-4FE5-A644-EEA1A7D76387}"/>
              </a:ext>
            </a:extLst>
          </p:cNvPr>
          <p:cNvSpPr/>
          <p:nvPr/>
        </p:nvSpPr>
        <p:spPr>
          <a:xfrm>
            <a:off x="6097088" y="4178787"/>
            <a:ext cx="5025436" cy="116449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432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699288177"/>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620239678"/>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4024304874"/>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122282529"/>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65389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549850"/>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956967"/>
            <a:ext cx="9621180" cy="4233334"/>
          </a:xfrm>
        </p:spPr>
        <p:txBody>
          <a:bodyPr>
            <a:normAutofit/>
          </a:bodyPr>
          <a:lstStyle/>
          <a:p>
            <a:r>
              <a:rPr lang="ru-RU" sz="2800" dirty="0"/>
              <a:t>Самое большое количество ошибок – у </a:t>
            </a:r>
            <a:r>
              <a:rPr lang="en-US" sz="2800" dirty="0" err="1">
                <a:highlight>
                  <a:srgbClr val="0000FF"/>
                </a:highlight>
              </a:rPr>
              <a:t>aHash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ru-RU" sz="2800" dirty="0">
              <a:highlight>
                <a:srgbClr val="0000FF"/>
              </a:highlight>
            </a:endParaRPr>
          </a:p>
          <a:p>
            <a:r>
              <a:rPr lang="en-US" sz="2800" dirty="0" err="1">
                <a:highlight>
                  <a:srgbClr val="0000FF"/>
                </a:highlight>
              </a:rPr>
              <a:t>dHash</a:t>
            </a:r>
            <a:r>
              <a:rPr lang="en-US" sz="2800" dirty="0"/>
              <a:t> </a:t>
            </a:r>
            <a:r>
              <a:rPr lang="ru-RU" sz="2800" dirty="0"/>
              <a:t>допускает совсем немного ошибок</a:t>
            </a:r>
            <a:endParaRPr lang="en-US" sz="2800" dirty="0"/>
          </a:p>
          <a:p>
            <a:r>
              <a:rPr lang="en-US" sz="2800" dirty="0" err="1">
                <a:highlight>
                  <a:srgbClr val="0000FF"/>
                </a:highlight>
              </a:rPr>
              <a:t>idHash</a:t>
            </a:r>
            <a:r>
              <a:rPr lang="en-US" sz="2800" dirty="0"/>
              <a:t> </a:t>
            </a:r>
            <a:r>
              <a:rPr lang="ru-RU" sz="2800" dirty="0"/>
              <a:t>практически не допускает ошибок</a:t>
            </a:r>
          </a:p>
          <a:p>
            <a:endParaRPr lang="en-US" sz="2800" dirty="0">
              <a:highlight>
                <a:srgbClr val="0000FF"/>
              </a:highlight>
            </a:endParaRPr>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2" y="564347"/>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2207172"/>
            <a:ext cx="9905999" cy="4202095"/>
          </a:xfrm>
        </p:spPr>
        <p:txBody>
          <a:bodyPr>
            <a:normAutofit/>
          </a:bodyPr>
          <a:lstStyle/>
          <a:p>
            <a:r>
              <a:rPr lang="ru-RU" sz="2800" dirty="0"/>
              <a:t>Все графики алгоритмов деградируют с увеличением яркости фото (</a:t>
            </a:r>
            <a:r>
              <a:rPr lang="en-US" sz="2800" dirty="0"/>
              <a:t>color photos)</a:t>
            </a:r>
            <a:endParaRPr lang="ru-RU" sz="2800" dirty="0"/>
          </a:p>
          <a:p>
            <a:r>
              <a:rPr lang="ru-RU" sz="2800" dirty="0"/>
              <a:t>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highlight>
                  <a:srgbClr val="0000FF"/>
                </a:highlight>
              </a:rPr>
              <a:t>dHash</a:t>
            </a:r>
            <a:r>
              <a:rPr lang="en-US" sz="2800" dirty="0"/>
              <a:t> </a:t>
            </a:r>
            <a:r>
              <a:rPr lang="ru-RU" sz="2800" dirty="0"/>
              <a:t>и </a:t>
            </a:r>
            <a:r>
              <a:rPr lang="en-US" sz="2800" dirty="0" err="1">
                <a:highlight>
                  <a:srgbClr val="0000FF"/>
                </a:highlight>
              </a:rPr>
              <a:t>aHash</a:t>
            </a:r>
            <a:r>
              <a:rPr lang="en-US" sz="2800" dirty="0"/>
              <a:t> </a:t>
            </a:r>
            <a:r>
              <a:rPr lang="ru-RU" sz="2800" dirty="0"/>
              <a:t>чувствительны к растяжению фото (</a:t>
            </a:r>
            <a:r>
              <a:rPr lang="en-US" sz="2800" dirty="0"/>
              <a:t>low photos)</a:t>
            </a:r>
            <a:endParaRPr lang="ru-RU" sz="2800" dirty="0"/>
          </a:p>
          <a:p>
            <a:r>
              <a:rPr lang="en-US" sz="2800" dirty="0" err="1">
                <a:highlight>
                  <a:srgbClr val="0000FF"/>
                </a:highlight>
              </a:rPr>
              <a:t>pHash</a:t>
            </a:r>
            <a:r>
              <a:rPr lang="en-US" sz="2800" dirty="0"/>
              <a:t> </a:t>
            </a:r>
            <a:r>
              <a:rPr lang="ru-RU" sz="2800" dirty="0"/>
              <a:t>устойчив к различным искажениям фото</a:t>
            </a:r>
            <a:endParaRPr lang="en-US" sz="2800" dirty="0"/>
          </a:p>
        </p:txBody>
      </p:sp>
    </p:spTree>
    <p:extLst>
      <p:ext uri="{BB962C8B-B14F-4D97-AF65-F5344CB8AC3E}">
        <p14:creationId xmlns:p14="http://schemas.microsoft.com/office/powerpoint/2010/main" val="141116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300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3504297093"/>
              </p:ext>
            </p:extLst>
          </p:nvPr>
        </p:nvGraphicFramePr>
        <p:xfrm>
          <a:off x="284480" y="1452880"/>
          <a:ext cx="11623040" cy="501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1242</TotalTime>
  <Words>1439</Words>
  <Application>Microsoft Office PowerPoint</Application>
  <PresentationFormat>Широкоэкранный</PresentationFormat>
  <Paragraphs>306</Paragraphs>
  <Slides>45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45</vt:i4>
      </vt:variant>
    </vt:vector>
  </HeadingPairs>
  <TitlesOfParts>
    <vt:vector size="49"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Красных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Чёрных часиков (Low-quality photos)</vt:lpstr>
      <vt:lpstr>Сравнение точности хэш-функций Для Чёрных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117</cp:revision>
  <dcterms:created xsi:type="dcterms:W3CDTF">2024-06-02T18:13:30Z</dcterms:created>
  <dcterms:modified xsi:type="dcterms:W3CDTF">2024-06-19T17:51:50Z</dcterms:modified>
</cp:coreProperties>
</file>